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56271-2EAA-4D69-B5B9-E668A3DA483B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79CAD63-F81E-4724-9000-849D5477788F}">
      <dgm:prSet/>
      <dgm:spPr/>
      <dgm:t>
        <a:bodyPr/>
        <a:lstStyle/>
        <a:p>
          <a:r>
            <a:rPr lang="ru-RU" b="1" i="0" dirty="0"/>
            <a:t>Вид апробации: </a:t>
          </a:r>
          <a:r>
            <a:rPr lang="ru-RU" b="0" i="0" dirty="0"/>
            <a:t>Экспертная оценка</a:t>
          </a:r>
          <a:endParaRPr lang="ru-RU" dirty="0"/>
        </a:p>
      </dgm:t>
    </dgm:pt>
    <dgm:pt modelId="{6B5DA8F8-E8ED-4C12-81F1-2EF5D27A6197}" type="parTrans" cxnId="{3FA70627-31E6-4D46-BBFE-D9CBF10950B7}">
      <dgm:prSet/>
      <dgm:spPr/>
      <dgm:t>
        <a:bodyPr/>
        <a:lstStyle/>
        <a:p>
          <a:endParaRPr lang="ru-RU"/>
        </a:p>
      </dgm:t>
    </dgm:pt>
    <dgm:pt modelId="{873A409C-27BE-40E1-839C-A5613832D0AC}" type="sibTrans" cxnId="{3FA70627-31E6-4D46-BBFE-D9CBF10950B7}">
      <dgm:prSet/>
      <dgm:spPr/>
      <dgm:t>
        <a:bodyPr/>
        <a:lstStyle/>
        <a:p>
          <a:endParaRPr lang="ru-RU"/>
        </a:p>
      </dgm:t>
    </dgm:pt>
    <dgm:pt modelId="{97E8BF9C-D52D-4832-A334-586613BBF031}">
      <dgm:prSet/>
      <dgm:spPr/>
      <dgm:t>
        <a:bodyPr/>
        <a:lstStyle/>
        <a:p>
          <a:endParaRPr lang="ru-RU"/>
        </a:p>
      </dgm:t>
    </dgm:pt>
    <dgm:pt modelId="{E46315FC-4227-4F84-8684-5BE1704D21EF}" type="parTrans" cxnId="{F58A2C23-3F82-4D37-ADC5-FCD14DE54D02}">
      <dgm:prSet/>
      <dgm:spPr/>
      <dgm:t>
        <a:bodyPr/>
        <a:lstStyle/>
        <a:p>
          <a:endParaRPr lang="ru-RU"/>
        </a:p>
      </dgm:t>
    </dgm:pt>
    <dgm:pt modelId="{F3F5C066-052C-4988-BB9F-08100E2866EC}" type="sibTrans" cxnId="{F58A2C23-3F82-4D37-ADC5-FCD14DE54D02}">
      <dgm:prSet/>
      <dgm:spPr/>
      <dgm:t>
        <a:bodyPr/>
        <a:lstStyle/>
        <a:p>
          <a:endParaRPr lang="ru-RU"/>
        </a:p>
      </dgm:t>
    </dgm:pt>
    <dgm:pt modelId="{8FECED71-E13C-4D8E-BD46-8D732C9E41BE}" type="pres">
      <dgm:prSet presAssocID="{2B656271-2EAA-4D69-B5B9-E668A3DA48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DC9302E-777C-43D4-8E21-9C3B5FD19104}" type="pres">
      <dgm:prSet presAssocID="{979CAD63-F81E-4724-9000-849D5477788F}" presName="thickLine" presStyleLbl="alignNode1" presStyleIdx="0" presStyleCnt="2"/>
      <dgm:spPr/>
    </dgm:pt>
    <dgm:pt modelId="{B23D1033-3185-4ACA-91BD-4273E4DE7787}" type="pres">
      <dgm:prSet presAssocID="{979CAD63-F81E-4724-9000-849D5477788F}" presName="horz1" presStyleCnt="0"/>
      <dgm:spPr/>
    </dgm:pt>
    <dgm:pt modelId="{F3EDCBB7-809C-4937-8EFC-4DE704E06A02}" type="pres">
      <dgm:prSet presAssocID="{979CAD63-F81E-4724-9000-849D5477788F}" presName="tx1" presStyleLbl="revTx" presStyleIdx="0" presStyleCnt="2"/>
      <dgm:spPr/>
      <dgm:t>
        <a:bodyPr/>
        <a:lstStyle/>
        <a:p>
          <a:endParaRPr lang="ru-RU"/>
        </a:p>
      </dgm:t>
    </dgm:pt>
    <dgm:pt modelId="{522E72AA-D76D-4D9E-B431-D510E6A433D1}" type="pres">
      <dgm:prSet presAssocID="{979CAD63-F81E-4724-9000-849D5477788F}" presName="vert1" presStyleCnt="0"/>
      <dgm:spPr/>
    </dgm:pt>
    <dgm:pt modelId="{9CC23A8F-0670-4E11-A396-A9C9CA356BFA}" type="pres">
      <dgm:prSet presAssocID="{97E8BF9C-D52D-4832-A334-586613BBF031}" presName="thickLine" presStyleLbl="alignNode1" presStyleIdx="1" presStyleCnt="2"/>
      <dgm:spPr/>
    </dgm:pt>
    <dgm:pt modelId="{156EC28C-8B4B-4279-9A42-0E5D040E42C6}" type="pres">
      <dgm:prSet presAssocID="{97E8BF9C-D52D-4832-A334-586613BBF031}" presName="horz1" presStyleCnt="0"/>
      <dgm:spPr/>
    </dgm:pt>
    <dgm:pt modelId="{FDE59794-F64B-4BDF-AF37-9636F1858EE5}" type="pres">
      <dgm:prSet presAssocID="{97E8BF9C-D52D-4832-A334-586613BBF031}" presName="tx1" presStyleLbl="revTx" presStyleIdx="1" presStyleCnt="2"/>
      <dgm:spPr/>
      <dgm:t>
        <a:bodyPr/>
        <a:lstStyle/>
        <a:p>
          <a:endParaRPr lang="ru-RU"/>
        </a:p>
      </dgm:t>
    </dgm:pt>
    <dgm:pt modelId="{1916B61D-E741-471E-8BCF-A0E4870CC124}" type="pres">
      <dgm:prSet presAssocID="{97E8BF9C-D52D-4832-A334-586613BBF031}" presName="vert1" presStyleCnt="0"/>
      <dgm:spPr/>
    </dgm:pt>
  </dgm:ptLst>
  <dgm:cxnLst>
    <dgm:cxn modelId="{9F857F18-4CAE-4873-AB4C-B5234104F412}" type="presOf" srcId="{97E8BF9C-D52D-4832-A334-586613BBF031}" destId="{FDE59794-F64B-4BDF-AF37-9636F1858EE5}" srcOrd="0" destOrd="0" presId="urn:microsoft.com/office/officeart/2008/layout/LinedList"/>
    <dgm:cxn modelId="{3FA70627-31E6-4D46-BBFE-D9CBF10950B7}" srcId="{2B656271-2EAA-4D69-B5B9-E668A3DA483B}" destId="{979CAD63-F81E-4724-9000-849D5477788F}" srcOrd="0" destOrd="0" parTransId="{6B5DA8F8-E8ED-4C12-81F1-2EF5D27A6197}" sibTransId="{873A409C-27BE-40E1-839C-A5613832D0AC}"/>
    <dgm:cxn modelId="{F58A2C23-3F82-4D37-ADC5-FCD14DE54D02}" srcId="{2B656271-2EAA-4D69-B5B9-E668A3DA483B}" destId="{97E8BF9C-D52D-4832-A334-586613BBF031}" srcOrd="1" destOrd="0" parTransId="{E46315FC-4227-4F84-8684-5BE1704D21EF}" sibTransId="{F3F5C066-052C-4988-BB9F-08100E2866EC}"/>
    <dgm:cxn modelId="{5E5D7473-F250-46FC-8DA4-607519E661CB}" type="presOf" srcId="{979CAD63-F81E-4724-9000-849D5477788F}" destId="{F3EDCBB7-809C-4937-8EFC-4DE704E06A02}" srcOrd="0" destOrd="0" presId="urn:microsoft.com/office/officeart/2008/layout/LinedList"/>
    <dgm:cxn modelId="{C8F2F61F-3FC7-4DC8-AEFD-1F75E5F78AB4}" type="presOf" srcId="{2B656271-2EAA-4D69-B5B9-E668A3DA483B}" destId="{8FECED71-E13C-4D8E-BD46-8D732C9E41BE}" srcOrd="0" destOrd="0" presId="urn:microsoft.com/office/officeart/2008/layout/LinedList"/>
    <dgm:cxn modelId="{0A70399E-4996-46C8-9BE6-FED8700438C6}" type="presParOf" srcId="{8FECED71-E13C-4D8E-BD46-8D732C9E41BE}" destId="{EDC9302E-777C-43D4-8E21-9C3B5FD19104}" srcOrd="0" destOrd="0" presId="urn:microsoft.com/office/officeart/2008/layout/LinedList"/>
    <dgm:cxn modelId="{6A2DD5C4-C24B-40F2-B72D-20AA72F95041}" type="presParOf" srcId="{8FECED71-E13C-4D8E-BD46-8D732C9E41BE}" destId="{B23D1033-3185-4ACA-91BD-4273E4DE7787}" srcOrd="1" destOrd="0" presId="urn:microsoft.com/office/officeart/2008/layout/LinedList"/>
    <dgm:cxn modelId="{53CD9214-E4D1-4702-80B5-69B68DF10CBE}" type="presParOf" srcId="{B23D1033-3185-4ACA-91BD-4273E4DE7787}" destId="{F3EDCBB7-809C-4937-8EFC-4DE704E06A02}" srcOrd="0" destOrd="0" presId="urn:microsoft.com/office/officeart/2008/layout/LinedList"/>
    <dgm:cxn modelId="{ABD593B1-FE21-4CDD-93EB-E0DF57B216E7}" type="presParOf" srcId="{B23D1033-3185-4ACA-91BD-4273E4DE7787}" destId="{522E72AA-D76D-4D9E-B431-D510E6A433D1}" srcOrd="1" destOrd="0" presId="urn:microsoft.com/office/officeart/2008/layout/LinedList"/>
    <dgm:cxn modelId="{2DC3DAE6-6CF4-4C91-81F2-8585C180FFAF}" type="presParOf" srcId="{8FECED71-E13C-4D8E-BD46-8D732C9E41BE}" destId="{9CC23A8F-0670-4E11-A396-A9C9CA356BFA}" srcOrd="2" destOrd="0" presId="urn:microsoft.com/office/officeart/2008/layout/LinedList"/>
    <dgm:cxn modelId="{C1715549-ACE2-426D-910A-619C036C0DDC}" type="presParOf" srcId="{8FECED71-E13C-4D8E-BD46-8D732C9E41BE}" destId="{156EC28C-8B4B-4279-9A42-0E5D040E42C6}" srcOrd="3" destOrd="0" presId="urn:microsoft.com/office/officeart/2008/layout/LinedList"/>
    <dgm:cxn modelId="{A23B2577-5CF5-42E3-8E51-CCF443326DAC}" type="presParOf" srcId="{156EC28C-8B4B-4279-9A42-0E5D040E42C6}" destId="{FDE59794-F64B-4BDF-AF37-9636F1858EE5}" srcOrd="0" destOrd="0" presId="urn:microsoft.com/office/officeart/2008/layout/LinedList"/>
    <dgm:cxn modelId="{8A63E47D-4F69-4802-A972-1312ED6AE9FD}" type="presParOf" srcId="{156EC28C-8B4B-4279-9A42-0E5D040E42C6}" destId="{1916B61D-E741-471E-8BCF-A0E4870CC1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1CABB8-043C-45DD-A35E-2C8328B797D0}" type="doc">
      <dgm:prSet loTypeId="urn:microsoft.com/office/officeart/2005/8/layout/hProcess11" loCatId="process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DC2E37A-61BA-4721-BFF5-9C9FD1103037}">
      <dgm:prSet custT="1"/>
      <dgm:spPr/>
      <dgm:t>
        <a:bodyPr/>
        <a:lstStyle/>
        <a:p>
          <a:endParaRPr lang="ru-RU" sz="2800" dirty="0"/>
        </a:p>
      </dgm:t>
    </dgm:pt>
    <dgm:pt modelId="{0C863120-9ABF-401C-A6FA-25F2F6ECAC69}" type="parTrans" cxnId="{8629C63E-BC58-4A94-889F-3CC60410F0AE}">
      <dgm:prSet/>
      <dgm:spPr/>
      <dgm:t>
        <a:bodyPr/>
        <a:lstStyle/>
        <a:p>
          <a:endParaRPr lang="ru-RU" sz="2800"/>
        </a:p>
      </dgm:t>
    </dgm:pt>
    <dgm:pt modelId="{FA3ABE0D-D8D5-4B78-B2B8-7C2E23A35615}" type="sibTrans" cxnId="{8629C63E-BC58-4A94-889F-3CC60410F0AE}">
      <dgm:prSet/>
      <dgm:spPr/>
      <dgm:t>
        <a:bodyPr/>
        <a:lstStyle/>
        <a:p>
          <a:endParaRPr lang="ru-RU" sz="2800"/>
        </a:p>
      </dgm:t>
    </dgm:pt>
    <dgm:pt modelId="{0A70823A-8946-441D-A227-C134F3F4B514}" type="pres">
      <dgm:prSet presAssocID="{5C1CABB8-043C-45DD-A35E-2C8328B797D0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4DE0AE-5302-44E0-9E33-72826CF561A2}" type="pres">
      <dgm:prSet presAssocID="{5C1CABB8-043C-45DD-A35E-2C8328B797D0}" presName="arrow" presStyleLbl="bgShp" presStyleIdx="0" presStyleCnt="1" custLinFactNeighborX="-3721" custLinFactNeighborY="-7746"/>
      <dgm:spPr/>
    </dgm:pt>
    <dgm:pt modelId="{264624CE-D9FB-47F4-A085-6F7F13733FB5}" type="pres">
      <dgm:prSet presAssocID="{5C1CABB8-043C-45DD-A35E-2C8328B797D0}" presName="points" presStyleCnt="0"/>
      <dgm:spPr/>
    </dgm:pt>
    <dgm:pt modelId="{2B9C4BCE-1C7F-4449-9153-84A6C0E85532}" type="pres">
      <dgm:prSet presAssocID="{BDC2E37A-61BA-4721-BFF5-9C9FD1103037}" presName="compositeA" presStyleCnt="0"/>
      <dgm:spPr/>
    </dgm:pt>
    <dgm:pt modelId="{4F7FC0A9-59F0-4A3C-85D3-457ADA7C70C8}" type="pres">
      <dgm:prSet presAssocID="{BDC2E37A-61BA-4721-BFF5-9C9FD1103037}" presName="textA" presStyleLbl="revTx" presStyleIdx="0" presStyleCnt="1" custLinFactY="64318" custLinFactNeighborX="18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5B48C-7438-426F-A46D-81B01D51EB8D}" type="pres">
      <dgm:prSet presAssocID="{BDC2E37A-61BA-4721-BFF5-9C9FD1103037}" presName="circleA" presStyleLbl="node1" presStyleIdx="0" presStyleCnt="1"/>
      <dgm:spPr/>
    </dgm:pt>
    <dgm:pt modelId="{DF1CF8AC-C1B2-4829-AF23-2E8C20FFDA39}" type="pres">
      <dgm:prSet presAssocID="{BDC2E37A-61BA-4721-BFF5-9C9FD1103037}" presName="spaceA" presStyleCnt="0"/>
      <dgm:spPr/>
    </dgm:pt>
  </dgm:ptLst>
  <dgm:cxnLst>
    <dgm:cxn modelId="{EAA73EC3-9138-45E9-ACAF-DD4E940B8BFD}" type="presOf" srcId="{5C1CABB8-043C-45DD-A35E-2C8328B797D0}" destId="{0A70823A-8946-441D-A227-C134F3F4B514}" srcOrd="0" destOrd="0" presId="urn:microsoft.com/office/officeart/2005/8/layout/hProcess11"/>
    <dgm:cxn modelId="{A3436654-2D1B-4E15-A4EC-B01F05449881}" type="presOf" srcId="{BDC2E37A-61BA-4721-BFF5-9C9FD1103037}" destId="{4F7FC0A9-59F0-4A3C-85D3-457ADA7C70C8}" srcOrd="0" destOrd="0" presId="urn:microsoft.com/office/officeart/2005/8/layout/hProcess11"/>
    <dgm:cxn modelId="{8629C63E-BC58-4A94-889F-3CC60410F0AE}" srcId="{5C1CABB8-043C-45DD-A35E-2C8328B797D0}" destId="{BDC2E37A-61BA-4721-BFF5-9C9FD1103037}" srcOrd="0" destOrd="0" parTransId="{0C863120-9ABF-401C-A6FA-25F2F6ECAC69}" sibTransId="{FA3ABE0D-D8D5-4B78-B2B8-7C2E23A35615}"/>
    <dgm:cxn modelId="{3E783CC8-8D4A-4611-A546-1619E3F1C948}" type="presParOf" srcId="{0A70823A-8946-441D-A227-C134F3F4B514}" destId="{984DE0AE-5302-44E0-9E33-72826CF561A2}" srcOrd="0" destOrd="0" presId="urn:microsoft.com/office/officeart/2005/8/layout/hProcess11"/>
    <dgm:cxn modelId="{2FE86562-98A9-4A63-B18B-BFAEDEE8C179}" type="presParOf" srcId="{0A70823A-8946-441D-A227-C134F3F4B514}" destId="{264624CE-D9FB-47F4-A085-6F7F13733FB5}" srcOrd="1" destOrd="0" presId="urn:microsoft.com/office/officeart/2005/8/layout/hProcess11"/>
    <dgm:cxn modelId="{24FD9122-144E-48AB-A08C-F758B1F639E5}" type="presParOf" srcId="{264624CE-D9FB-47F4-A085-6F7F13733FB5}" destId="{2B9C4BCE-1C7F-4449-9153-84A6C0E85532}" srcOrd="0" destOrd="0" presId="urn:microsoft.com/office/officeart/2005/8/layout/hProcess11"/>
    <dgm:cxn modelId="{CDDB6CAC-1FCF-4E1F-BB6C-317BD47A81E2}" type="presParOf" srcId="{2B9C4BCE-1C7F-4449-9153-84A6C0E85532}" destId="{4F7FC0A9-59F0-4A3C-85D3-457ADA7C70C8}" srcOrd="0" destOrd="0" presId="urn:microsoft.com/office/officeart/2005/8/layout/hProcess11"/>
    <dgm:cxn modelId="{653FCFAC-0EA8-47A0-A054-2E433D6BF8B0}" type="presParOf" srcId="{2B9C4BCE-1C7F-4449-9153-84A6C0E85532}" destId="{5D75B48C-7438-426F-A46D-81B01D51EB8D}" srcOrd="1" destOrd="0" presId="urn:microsoft.com/office/officeart/2005/8/layout/hProcess11"/>
    <dgm:cxn modelId="{757FA0B6-CA43-42C9-9B8E-88B5890FC1F1}" type="presParOf" srcId="{2B9C4BCE-1C7F-4449-9153-84A6C0E85532}" destId="{DF1CF8AC-C1B2-4829-AF23-2E8C20FFDA3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C28258-48FB-414B-82C9-1D1798D5C0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759C9-9C91-490F-AB69-61CA7EF8ADBF}">
      <dgm:prSet custT="1"/>
      <dgm:spPr/>
      <dgm:t>
        <a:bodyPr/>
        <a:lstStyle/>
        <a:p>
          <a:r>
            <a:rPr lang="ru-RU" sz="1600" b="1" i="0" kern="1200" dirty="0">
              <a:solidFill>
                <a:schemeClr val="accent2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Оценка содержания материалов Примерной рабочей программы по предмету</a:t>
          </a:r>
        </a:p>
      </dgm:t>
    </dgm:pt>
    <dgm:pt modelId="{2FC96E2C-1D1A-4335-9BCA-E390FC33732A}" type="parTrans" cxnId="{587C25D6-A74B-4BF1-A885-70A69D0327D2}">
      <dgm:prSet/>
      <dgm:spPr/>
      <dgm:t>
        <a:bodyPr/>
        <a:lstStyle/>
        <a:p>
          <a:endParaRPr lang="ru-RU" sz="1600"/>
        </a:p>
      </dgm:t>
    </dgm:pt>
    <dgm:pt modelId="{7B7101D3-C390-4CF4-8790-3A72176B4E9C}" type="sibTrans" cxnId="{587C25D6-A74B-4BF1-A885-70A69D0327D2}">
      <dgm:prSet/>
      <dgm:spPr/>
      <dgm:t>
        <a:bodyPr/>
        <a:lstStyle/>
        <a:p>
          <a:endParaRPr lang="ru-RU" sz="1600"/>
        </a:p>
      </dgm:t>
    </dgm:pt>
    <dgm:pt modelId="{FAA05217-3A57-43B3-B3E7-5DC4D7268EF9}" type="pres">
      <dgm:prSet presAssocID="{B6C28258-48FB-414B-82C9-1D1798D5C0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000FCEE-C951-4280-84E3-34D6EB42E468}" type="pres">
      <dgm:prSet presAssocID="{229759C9-9C91-490F-AB69-61CA7EF8ADBF}" presName="thickLine" presStyleLbl="alignNode1" presStyleIdx="0" presStyleCnt="1"/>
      <dgm:spPr/>
    </dgm:pt>
    <dgm:pt modelId="{BDFC5CBA-0108-44EF-B5C7-B64F0F13AA83}" type="pres">
      <dgm:prSet presAssocID="{229759C9-9C91-490F-AB69-61CA7EF8ADBF}" presName="horz1" presStyleCnt="0"/>
      <dgm:spPr/>
    </dgm:pt>
    <dgm:pt modelId="{75A5FFFF-AC72-4EE1-B83C-FE6F876629EA}" type="pres">
      <dgm:prSet presAssocID="{229759C9-9C91-490F-AB69-61CA7EF8ADBF}" presName="tx1" presStyleLbl="revTx" presStyleIdx="0" presStyleCnt="1" custScaleX="100098" custScaleY="100098"/>
      <dgm:spPr/>
      <dgm:t>
        <a:bodyPr/>
        <a:lstStyle/>
        <a:p>
          <a:endParaRPr lang="ru-RU"/>
        </a:p>
      </dgm:t>
    </dgm:pt>
    <dgm:pt modelId="{374A030C-9687-4116-89B8-0A81140637EB}" type="pres">
      <dgm:prSet presAssocID="{229759C9-9C91-490F-AB69-61CA7EF8ADBF}" presName="vert1" presStyleCnt="0"/>
      <dgm:spPr/>
    </dgm:pt>
  </dgm:ptLst>
  <dgm:cxnLst>
    <dgm:cxn modelId="{12A94B09-15E7-4DBE-8BE5-3701D6B7D14F}" type="presOf" srcId="{229759C9-9C91-490F-AB69-61CA7EF8ADBF}" destId="{75A5FFFF-AC72-4EE1-B83C-FE6F876629EA}" srcOrd="0" destOrd="0" presId="urn:microsoft.com/office/officeart/2008/layout/LinedList"/>
    <dgm:cxn modelId="{11382B88-1BCF-4003-AB5A-DAAA3CBB684F}" type="presOf" srcId="{B6C28258-48FB-414B-82C9-1D1798D5C0B1}" destId="{FAA05217-3A57-43B3-B3E7-5DC4D7268EF9}" srcOrd="0" destOrd="0" presId="urn:microsoft.com/office/officeart/2008/layout/LinedList"/>
    <dgm:cxn modelId="{587C25D6-A74B-4BF1-A885-70A69D0327D2}" srcId="{B6C28258-48FB-414B-82C9-1D1798D5C0B1}" destId="{229759C9-9C91-490F-AB69-61CA7EF8ADBF}" srcOrd="0" destOrd="0" parTransId="{2FC96E2C-1D1A-4335-9BCA-E390FC33732A}" sibTransId="{7B7101D3-C390-4CF4-8790-3A72176B4E9C}"/>
    <dgm:cxn modelId="{19ED17F8-BA54-497D-8600-C96D29C1DAA2}" type="presParOf" srcId="{FAA05217-3A57-43B3-B3E7-5DC4D7268EF9}" destId="{1000FCEE-C951-4280-84E3-34D6EB42E468}" srcOrd="0" destOrd="0" presId="urn:microsoft.com/office/officeart/2008/layout/LinedList"/>
    <dgm:cxn modelId="{2B912A83-FA8A-4518-BD22-67397C5DE9C4}" type="presParOf" srcId="{FAA05217-3A57-43B3-B3E7-5DC4D7268EF9}" destId="{BDFC5CBA-0108-44EF-B5C7-B64F0F13AA83}" srcOrd="1" destOrd="0" presId="urn:microsoft.com/office/officeart/2008/layout/LinedList"/>
    <dgm:cxn modelId="{694B839E-07E4-4CC5-943C-8C19C979AE5E}" type="presParOf" srcId="{BDFC5CBA-0108-44EF-B5C7-B64F0F13AA83}" destId="{75A5FFFF-AC72-4EE1-B83C-FE6F876629EA}" srcOrd="0" destOrd="0" presId="urn:microsoft.com/office/officeart/2008/layout/LinedList"/>
    <dgm:cxn modelId="{3299199C-A3CA-4BB6-B196-1543CABC6E6F}" type="presParOf" srcId="{BDFC5CBA-0108-44EF-B5C7-B64F0F13AA83}" destId="{374A030C-9687-4116-89B8-0A81140637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1CABB8-043C-45DD-A35E-2C8328B797D0}" type="doc">
      <dgm:prSet loTypeId="urn:microsoft.com/office/officeart/2005/8/layout/hProcess11" loCatId="process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DC2E37A-61BA-4721-BFF5-9C9FD1103037}">
      <dgm:prSet custT="1"/>
      <dgm:spPr/>
      <dgm:t>
        <a:bodyPr/>
        <a:lstStyle/>
        <a:p>
          <a:endParaRPr lang="ru-RU" sz="2800" dirty="0"/>
        </a:p>
      </dgm:t>
    </dgm:pt>
    <dgm:pt modelId="{0C863120-9ABF-401C-A6FA-25F2F6ECAC69}" type="parTrans" cxnId="{8629C63E-BC58-4A94-889F-3CC60410F0AE}">
      <dgm:prSet/>
      <dgm:spPr/>
      <dgm:t>
        <a:bodyPr/>
        <a:lstStyle/>
        <a:p>
          <a:endParaRPr lang="ru-RU" sz="2800"/>
        </a:p>
      </dgm:t>
    </dgm:pt>
    <dgm:pt modelId="{FA3ABE0D-D8D5-4B78-B2B8-7C2E23A35615}" type="sibTrans" cxnId="{8629C63E-BC58-4A94-889F-3CC60410F0AE}">
      <dgm:prSet/>
      <dgm:spPr/>
      <dgm:t>
        <a:bodyPr/>
        <a:lstStyle/>
        <a:p>
          <a:endParaRPr lang="ru-RU" sz="2800"/>
        </a:p>
      </dgm:t>
    </dgm:pt>
    <dgm:pt modelId="{0A70823A-8946-441D-A227-C134F3F4B514}" type="pres">
      <dgm:prSet presAssocID="{5C1CABB8-043C-45DD-A35E-2C8328B797D0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4DE0AE-5302-44E0-9E33-72826CF561A2}" type="pres">
      <dgm:prSet presAssocID="{5C1CABB8-043C-45DD-A35E-2C8328B797D0}" presName="arrow" presStyleLbl="bgShp" presStyleIdx="0" presStyleCnt="1" custLinFactNeighborX="-3721" custLinFactNeighborY="-7746"/>
      <dgm:spPr/>
    </dgm:pt>
    <dgm:pt modelId="{264624CE-D9FB-47F4-A085-6F7F13733FB5}" type="pres">
      <dgm:prSet presAssocID="{5C1CABB8-043C-45DD-A35E-2C8328B797D0}" presName="points" presStyleCnt="0"/>
      <dgm:spPr/>
    </dgm:pt>
    <dgm:pt modelId="{2B9C4BCE-1C7F-4449-9153-84A6C0E85532}" type="pres">
      <dgm:prSet presAssocID="{BDC2E37A-61BA-4721-BFF5-9C9FD1103037}" presName="compositeA" presStyleCnt="0"/>
      <dgm:spPr/>
    </dgm:pt>
    <dgm:pt modelId="{4F7FC0A9-59F0-4A3C-85D3-457ADA7C70C8}" type="pres">
      <dgm:prSet presAssocID="{BDC2E37A-61BA-4721-BFF5-9C9FD1103037}" presName="textA" presStyleLbl="revTx" presStyleIdx="0" presStyleCnt="1" custLinFactY="64318" custLinFactNeighborX="18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5B48C-7438-426F-A46D-81B01D51EB8D}" type="pres">
      <dgm:prSet presAssocID="{BDC2E37A-61BA-4721-BFF5-9C9FD1103037}" presName="circleA" presStyleLbl="node1" presStyleIdx="0" presStyleCnt="1"/>
      <dgm:spPr/>
    </dgm:pt>
    <dgm:pt modelId="{DF1CF8AC-C1B2-4829-AF23-2E8C20FFDA39}" type="pres">
      <dgm:prSet presAssocID="{BDC2E37A-61BA-4721-BFF5-9C9FD1103037}" presName="spaceA" presStyleCnt="0"/>
      <dgm:spPr/>
    </dgm:pt>
  </dgm:ptLst>
  <dgm:cxnLst>
    <dgm:cxn modelId="{EAA73EC3-9138-45E9-ACAF-DD4E940B8BFD}" type="presOf" srcId="{5C1CABB8-043C-45DD-A35E-2C8328B797D0}" destId="{0A70823A-8946-441D-A227-C134F3F4B514}" srcOrd="0" destOrd="0" presId="urn:microsoft.com/office/officeart/2005/8/layout/hProcess11"/>
    <dgm:cxn modelId="{A3436654-2D1B-4E15-A4EC-B01F05449881}" type="presOf" srcId="{BDC2E37A-61BA-4721-BFF5-9C9FD1103037}" destId="{4F7FC0A9-59F0-4A3C-85D3-457ADA7C70C8}" srcOrd="0" destOrd="0" presId="urn:microsoft.com/office/officeart/2005/8/layout/hProcess11"/>
    <dgm:cxn modelId="{8629C63E-BC58-4A94-889F-3CC60410F0AE}" srcId="{5C1CABB8-043C-45DD-A35E-2C8328B797D0}" destId="{BDC2E37A-61BA-4721-BFF5-9C9FD1103037}" srcOrd="0" destOrd="0" parTransId="{0C863120-9ABF-401C-A6FA-25F2F6ECAC69}" sibTransId="{FA3ABE0D-D8D5-4B78-B2B8-7C2E23A35615}"/>
    <dgm:cxn modelId="{3E783CC8-8D4A-4611-A546-1619E3F1C948}" type="presParOf" srcId="{0A70823A-8946-441D-A227-C134F3F4B514}" destId="{984DE0AE-5302-44E0-9E33-72826CF561A2}" srcOrd="0" destOrd="0" presId="urn:microsoft.com/office/officeart/2005/8/layout/hProcess11"/>
    <dgm:cxn modelId="{2FE86562-98A9-4A63-B18B-BFAEDEE8C179}" type="presParOf" srcId="{0A70823A-8946-441D-A227-C134F3F4B514}" destId="{264624CE-D9FB-47F4-A085-6F7F13733FB5}" srcOrd="1" destOrd="0" presId="urn:microsoft.com/office/officeart/2005/8/layout/hProcess11"/>
    <dgm:cxn modelId="{24FD9122-144E-48AB-A08C-F758B1F639E5}" type="presParOf" srcId="{264624CE-D9FB-47F4-A085-6F7F13733FB5}" destId="{2B9C4BCE-1C7F-4449-9153-84A6C0E85532}" srcOrd="0" destOrd="0" presId="urn:microsoft.com/office/officeart/2005/8/layout/hProcess11"/>
    <dgm:cxn modelId="{CDDB6CAC-1FCF-4E1F-BB6C-317BD47A81E2}" type="presParOf" srcId="{2B9C4BCE-1C7F-4449-9153-84A6C0E85532}" destId="{4F7FC0A9-59F0-4A3C-85D3-457ADA7C70C8}" srcOrd="0" destOrd="0" presId="urn:microsoft.com/office/officeart/2005/8/layout/hProcess11"/>
    <dgm:cxn modelId="{653FCFAC-0EA8-47A0-A054-2E433D6BF8B0}" type="presParOf" srcId="{2B9C4BCE-1C7F-4449-9153-84A6C0E85532}" destId="{5D75B48C-7438-426F-A46D-81B01D51EB8D}" srcOrd="1" destOrd="0" presId="urn:microsoft.com/office/officeart/2005/8/layout/hProcess11"/>
    <dgm:cxn modelId="{757FA0B6-CA43-42C9-9B8E-88B5890FC1F1}" type="presParOf" srcId="{2B9C4BCE-1C7F-4449-9153-84A6C0E85532}" destId="{DF1CF8AC-C1B2-4829-AF23-2E8C20FFDA3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C83D4-ADEE-4BEB-BB21-1417B8500DD1}" type="doc">
      <dgm:prSet loTypeId="urn:microsoft.com/office/officeart/2008/layout/LinedLis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608DDC-1CAA-41C9-936A-C92D1AE4E086}">
      <dgm:prSet/>
      <dgm:spPr/>
      <dgm:t>
        <a:bodyPr/>
        <a:lstStyle/>
        <a:p>
          <a:r>
            <a:rPr lang="ru-RU" b="1" dirty="0"/>
            <a:t>Анкета </a:t>
          </a:r>
          <a:r>
            <a:rPr lang="ru-RU" b="1" dirty="0" smtClean="0"/>
            <a:t>для внесения результатов экспертизы</a:t>
          </a:r>
          <a:endParaRPr lang="ru-RU" b="1" dirty="0"/>
        </a:p>
      </dgm:t>
    </dgm:pt>
    <dgm:pt modelId="{06D706B7-0EBB-49E4-BCC5-4230F2B95619}" type="parTrans" cxnId="{A537B3D5-EF85-4396-BC73-70D85187A736}">
      <dgm:prSet/>
      <dgm:spPr/>
      <dgm:t>
        <a:bodyPr/>
        <a:lstStyle/>
        <a:p>
          <a:endParaRPr lang="ru-RU"/>
        </a:p>
      </dgm:t>
    </dgm:pt>
    <dgm:pt modelId="{FBD07D64-5018-4C04-A9EE-B7B26039E071}" type="sibTrans" cxnId="{A537B3D5-EF85-4396-BC73-70D85187A736}">
      <dgm:prSet/>
      <dgm:spPr/>
      <dgm:t>
        <a:bodyPr/>
        <a:lstStyle/>
        <a:p>
          <a:endParaRPr lang="ru-RU"/>
        </a:p>
      </dgm:t>
    </dgm:pt>
    <dgm:pt modelId="{4E540C85-39CF-40C1-91F9-72B28569A4B6}" type="pres">
      <dgm:prSet presAssocID="{C45C83D4-ADEE-4BEB-BB21-1417B8500DD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8B02624-CE74-4249-BE79-1C25672577BE}" type="pres">
      <dgm:prSet presAssocID="{08608DDC-1CAA-41C9-936A-C92D1AE4E086}" presName="thickLine" presStyleLbl="alignNode1" presStyleIdx="0" presStyleCnt="1"/>
      <dgm:spPr/>
    </dgm:pt>
    <dgm:pt modelId="{1A456C73-24CA-4426-A705-131F9E82350B}" type="pres">
      <dgm:prSet presAssocID="{08608DDC-1CAA-41C9-936A-C92D1AE4E086}" presName="horz1" presStyleCnt="0"/>
      <dgm:spPr/>
    </dgm:pt>
    <dgm:pt modelId="{7000324E-F000-43B4-AAC7-D308A2F90376}" type="pres">
      <dgm:prSet presAssocID="{08608DDC-1CAA-41C9-936A-C92D1AE4E086}" presName="tx1" presStyleLbl="revTx" presStyleIdx="0" presStyleCnt="1"/>
      <dgm:spPr/>
      <dgm:t>
        <a:bodyPr/>
        <a:lstStyle/>
        <a:p>
          <a:endParaRPr lang="ru-RU"/>
        </a:p>
      </dgm:t>
    </dgm:pt>
    <dgm:pt modelId="{7BBA5B2D-F79A-40D6-AD8D-77E39D15DD97}" type="pres">
      <dgm:prSet presAssocID="{08608DDC-1CAA-41C9-936A-C92D1AE4E086}" presName="vert1" presStyleCnt="0"/>
      <dgm:spPr/>
    </dgm:pt>
  </dgm:ptLst>
  <dgm:cxnLst>
    <dgm:cxn modelId="{CEF1684F-3EED-4B66-9816-2A8EA178AA05}" type="presOf" srcId="{08608DDC-1CAA-41C9-936A-C92D1AE4E086}" destId="{7000324E-F000-43B4-AAC7-D308A2F90376}" srcOrd="0" destOrd="0" presId="urn:microsoft.com/office/officeart/2008/layout/LinedList"/>
    <dgm:cxn modelId="{A537B3D5-EF85-4396-BC73-70D85187A736}" srcId="{C45C83D4-ADEE-4BEB-BB21-1417B8500DD1}" destId="{08608DDC-1CAA-41C9-936A-C92D1AE4E086}" srcOrd="0" destOrd="0" parTransId="{06D706B7-0EBB-49E4-BCC5-4230F2B95619}" sibTransId="{FBD07D64-5018-4C04-A9EE-B7B26039E071}"/>
    <dgm:cxn modelId="{8666F6BA-2B9D-4F0A-944B-876E774B08C8}" type="presOf" srcId="{C45C83D4-ADEE-4BEB-BB21-1417B8500DD1}" destId="{4E540C85-39CF-40C1-91F9-72B28569A4B6}" srcOrd="0" destOrd="0" presId="urn:microsoft.com/office/officeart/2008/layout/LinedList"/>
    <dgm:cxn modelId="{8D399269-1D7B-4E7E-912A-81856DE3C477}" type="presParOf" srcId="{4E540C85-39CF-40C1-91F9-72B28569A4B6}" destId="{08B02624-CE74-4249-BE79-1C25672577BE}" srcOrd="0" destOrd="0" presId="urn:microsoft.com/office/officeart/2008/layout/LinedList"/>
    <dgm:cxn modelId="{FFBF7C6F-E15F-4079-BFA1-C896860F0667}" type="presParOf" srcId="{4E540C85-39CF-40C1-91F9-72B28569A4B6}" destId="{1A456C73-24CA-4426-A705-131F9E82350B}" srcOrd="1" destOrd="0" presId="urn:microsoft.com/office/officeart/2008/layout/LinedList"/>
    <dgm:cxn modelId="{BEF4144A-8736-476E-9F7A-A5A15B1463B7}" type="presParOf" srcId="{1A456C73-24CA-4426-A705-131F9E82350B}" destId="{7000324E-F000-43B4-AAC7-D308A2F90376}" srcOrd="0" destOrd="0" presId="urn:microsoft.com/office/officeart/2008/layout/LinedList"/>
    <dgm:cxn modelId="{F521278C-410A-4B15-96A1-734519F54F5F}" type="presParOf" srcId="{1A456C73-24CA-4426-A705-131F9E82350B}" destId="{7BBA5B2D-F79A-40D6-AD8D-77E39D15DD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656271-2EAA-4D69-B5B9-E668A3DA483B}" type="doc">
      <dgm:prSet loTypeId="urn:microsoft.com/office/officeart/2008/layout/Lin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79CAD63-F81E-4724-9000-849D5477788F}">
      <dgm:prSet/>
      <dgm:spPr/>
      <dgm:t>
        <a:bodyPr/>
        <a:lstStyle/>
        <a:p>
          <a:r>
            <a:rPr lang="ru-RU" b="1" i="0" dirty="0"/>
            <a:t>Периодичность: </a:t>
          </a:r>
          <a:r>
            <a:rPr lang="ru-RU" b="0" i="0" dirty="0"/>
            <a:t>разово</a:t>
          </a:r>
          <a:endParaRPr lang="ru-RU" dirty="0"/>
        </a:p>
      </dgm:t>
    </dgm:pt>
    <dgm:pt modelId="{6B5DA8F8-E8ED-4C12-81F1-2EF5D27A6197}" type="parTrans" cxnId="{3FA70627-31E6-4D46-BBFE-D9CBF10950B7}">
      <dgm:prSet/>
      <dgm:spPr/>
      <dgm:t>
        <a:bodyPr/>
        <a:lstStyle/>
        <a:p>
          <a:endParaRPr lang="ru-RU"/>
        </a:p>
      </dgm:t>
    </dgm:pt>
    <dgm:pt modelId="{873A409C-27BE-40E1-839C-A5613832D0AC}" type="sibTrans" cxnId="{3FA70627-31E6-4D46-BBFE-D9CBF10950B7}">
      <dgm:prSet/>
      <dgm:spPr/>
      <dgm:t>
        <a:bodyPr/>
        <a:lstStyle/>
        <a:p>
          <a:endParaRPr lang="ru-RU"/>
        </a:p>
      </dgm:t>
    </dgm:pt>
    <dgm:pt modelId="{97E8BF9C-D52D-4832-A334-586613BBF031}">
      <dgm:prSet/>
      <dgm:spPr/>
      <dgm:t>
        <a:bodyPr/>
        <a:lstStyle/>
        <a:p>
          <a:endParaRPr lang="ru-RU"/>
        </a:p>
      </dgm:t>
    </dgm:pt>
    <dgm:pt modelId="{E46315FC-4227-4F84-8684-5BE1704D21EF}" type="parTrans" cxnId="{F58A2C23-3F82-4D37-ADC5-FCD14DE54D02}">
      <dgm:prSet/>
      <dgm:spPr/>
      <dgm:t>
        <a:bodyPr/>
        <a:lstStyle/>
        <a:p>
          <a:endParaRPr lang="ru-RU"/>
        </a:p>
      </dgm:t>
    </dgm:pt>
    <dgm:pt modelId="{F3F5C066-052C-4988-BB9F-08100E2866EC}" type="sibTrans" cxnId="{F58A2C23-3F82-4D37-ADC5-FCD14DE54D02}">
      <dgm:prSet/>
      <dgm:spPr/>
      <dgm:t>
        <a:bodyPr/>
        <a:lstStyle/>
        <a:p>
          <a:endParaRPr lang="ru-RU"/>
        </a:p>
      </dgm:t>
    </dgm:pt>
    <dgm:pt modelId="{8FECED71-E13C-4D8E-BD46-8D732C9E41BE}" type="pres">
      <dgm:prSet presAssocID="{2B656271-2EAA-4D69-B5B9-E668A3DA48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DC9302E-777C-43D4-8E21-9C3B5FD19104}" type="pres">
      <dgm:prSet presAssocID="{979CAD63-F81E-4724-9000-849D5477788F}" presName="thickLine" presStyleLbl="alignNode1" presStyleIdx="0" presStyleCnt="2"/>
      <dgm:spPr/>
    </dgm:pt>
    <dgm:pt modelId="{B23D1033-3185-4ACA-91BD-4273E4DE7787}" type="pres">
      <dgm:prSet presAssocID="{979CAD63-F81E-4724-9000-849D5477788F}" presName="horz1" presStyleCnt="0"/>
      <dgm:spPr/>
    </dgm:pt>
    <dgm:pt modelId="{F3EDCBB7-809C-4937-8EFC-4DE704E06A02}" type="pres">
      <dgm:prSet presAssocID="{979CAD63-F81E-4724-9000-849D5477788F}" presName="tx1" presStyleLbl="revTx" presStyleIdx="0" presStyleCnt="2"/>
      <dgm:spPr/>
      <dgm:t>
        <a:bodyPr/>
        <a:lstStyle/>
        <a:p>
          <a:endParaRPr lang="ru-RU"/>
        </a:p>
      </dgm:t>
    </dgm:pt>
    <dgm:pt modelId="{522E72AA-D76D-4D9E-B431-D510E6A433D1}" type="pres">
      <dgm:prSet presAssocID="{979CAD63-F81E-4724-9000-849D5477788F}" presName="vert1" presStyleCnt="0"/>
      <dgm:spPr/>
    </dgm:pt>
    <dgm:pt modelId="{9CC23A8F-0670-4E11-A396-A9C9CA356BFA}" type="pres">
      <dgm:prSet presAssocID="{97E8BF9C-D52D-4832-A334-586613BBF031}" presName="thickLine" presStyleLbl="alignNode1" presStyleIdx="1" presStyleCnt="2"/>
      <dgm:spPr/>
    </dgm:pt>
    <dgm:pt modelId="{156EC28C-8B4B-4279-9A42-0E5D040E42C6}" type="pres">
      <dgm:prSet presAssocID="{97E8BF9C-D52D-4832-A334-586613BBF031}" presName="horz1" presStyleCnt="0"/>
      <dgm:spPr/>
    </dgm:pt>
    <dgm:pt modelId="{FDE59794-F64B-4BDF-AF37-9636F1858EE5}" type="pres">
      <dgm:prSet presAssocID="{97E8BF9C-D52D-4832-A334-586613BBF031}" presName="tx1" presStyleLbl="revTx" presStyleIdx="1" presStyleCnt="2"/>
      <dgm:spPr/>
      <dgm:t>
        <a:bodyPr/>
        <a:lstStyle/>
        <a:p>
          <a:endParaRPr lang="ru-RU"/>
        </a:p>
      </dgm:t>
    </dgm:pt>
    <dgm:pt modelId="{1916B61D-E741-471E-8BCF-A0E4870CC124}" type="pres">
      <dgm:prSet presAssocID="{97E8BF9C-D52D-4832-A334-586613BBF031}" presName="vert1" presStyleCnt="0"/>
      <dgm:spPr/>
    </dgm:pt>
  </dgm:ptLst>
  <dgm:cxnLst>
    <dgm:cxn modelId="{9F857F18-4CAE-4873-AB4C-B5234104F412}" type="presOf" srcId="{97E8BF9C-D52D-4832-A334-586613BBF031}" destId="{FDE59794-F64B-4BDF-AF37-9636F1858EE5}" srcOrd="0" destOrd="0" presId="urn:microsoft.com/office/officeart/2008/layout/LinedList"/>
    <dgm:cxn modelId="{3FA70627-31E6-4D46-BBFE-D9CBF10950B7}" srcId="{2B656271-2EAA-4D69-B5B9-E668A3DA483B}" destId="{979CAD63-F81E-4724-9000-849D5477788F}" srcOrd="0" destOrd="0" parTransId="{6B5DA8F8-E8ED-4C12-81F1-2EF5D27A6197}" sibTransId="{873A409C-27BE-40E1-839C-A5613832D0AC}"/>
    <dgm:cxn modelId="{F58A2C23-3F82-4D37-ADC5-FCD14DE54D02}" srcId="{2B656271-2EAA-4D69-B5B9-E668A3DA483B}" destId="{97E8BF9C-D52D-4832-A334-586613BBF031}" srcOrd="1" destOrd="0" parTransId="{E46315FC-4227-4F84-8684-5BE1704D21EF}" sibTransId="{F3F5C066-052C-4988-BB9F-08100E2866EC}"/>
    <dgm:cxn modelId="{5E5D7473-F250-46FC-8DA4-607519E661CB}" type="presOf" srcId="{979CAD63-F81E-4724-9000-849D5477788F}" destId="{F3EDCBB7-809C-4937-8EFC-4DE704E06A02}" srcOrd="0" destOrd="0" presId="urn:microsoft.com/office/officeart/2008/layout/LinedList"/>
    <dgm:cxn modelId="{C8F2F61F-3FC7-4DC8-AEFD-1F75E5F78AB4}" type="presOf" srcId="{2B656271-2EAA-4D69-B5B9-E668A3DA483B}" destId="{8FECED71-E13C-4D8E-BD46-8D732C9E41BE}" srcOrd="0" destOrd="0" presId="urn:microsoft.com/office/officeart/2008/layout/LinedList"/>
    <dgm:cxn modelId="{0A70399E-4996-46C8-9BE6-FED8700438C6}" type="presParOf" srcId="{8FECED71-E13C-4D8E-BD46-8D732C9E41BE}" destId="{EDC9302E-777C-43D4-8E21-9C3B5FD19104}" srcOrd="0" destOrd="0" presId="urn:microsoft.com/office/officeart/2008/layout/LinedList"/>
    <dgm:cxn modelId="{6A2DD5C4-C24B-40F2-B72D-20AA72F95041}" type="presParOf" srcId="{8FECED71-E13C-4D8E-BD46-8D732C9E41BE}" destId="{B23D1033-3185-4ACA-91BD-4273E4DE7787}" srcOrd="1" destOrd="0" presId="urn:microsoft.com/office/officeart/2008/layout/LinedList"/>
    <dgm:cxn modelId="{53CD9214-E4D1-4702-80B5-69B68DF10CBE}" type="presParOf" srcId="{B23D1033-3185-4ACA-91BD-4273E4DE7787}" destId="{F3EDCBB7-809C-4937-8EFC-4DE704E06A02}" srcOrd="0" destOrd="0" presId="urn:microsoft.com/office/officeart/2008/layout/LinedList"/>
    <dgm:cxn modelId="{ABD593B1-FE21-4CDD-93EB-E0DF57B216E7}" type="presParOf" srcId="{B23D1033-3185-4ACA-91BD-4273E4DE7787}" destId="{522E72AA-D76D-4D9E-B431-D510E6A433D1}" srcOrd="1" destOrd="0" presId="urn:microsoft.com/office/officeart/2008/layout/LinedList"/>
    <dgm:cxn modelId="{2DC3DAE6-6CF4-4C91-81F2-8585C180FFAF}" type="presParOf" srcId="{8FECED71-E13C-4D8E-BD46-8D732C9E41BE}" destId="{9CC23A8F-0670-4E11-A396-A9C9CA356BFA}" srcOrd="2" destOrd="0" presId="urn:microsoft.com/office/officeart/2008/layout/LinedList"/>
    <dgm:cxn modelId="{C1715549-ACE2-426D-910A-619C036C0DDC}" type="presParOf" srcId="{8FECED71-E13C-4D8E-BD46-8D732C9E41BE}" destId="{156EC28C-8B4B-4279-9A42-0E5D040E42C6}" srcOrd="3" destOrd="0" presId="urn:microsoft.com/office/officeart/2008/layout/LinedList"/>
    <dgm:cxn modelId="{A23B2577-5CF5-42E3-8E51-CCF443326DAC}" type="presParOf" srcId="{156EC28C-8B4B-4279-9A42-0E5D040E42C6}" destId="{FDE59794-F64B-4BDF-AF37-9636F1858EE5}" srcOrd="0" destOrd="0" presId="urn:microsoft.com/office/officeart/2008/layout/LinedList"/>
    <dgm:cxn modelId="{8A63E47D-4F69-4802-A972-1312ED6AE9FD}" type="presParOf" srcId="{156EC28C-8B4B-4279-9A42-0E5D040E42C6}" destId="{1916B61D-E741-471E-8BCF-A0E4870CC1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1EA9DC-9B65-4965-B4EF-3EC25CB7E6F5}" type="doc">
      <dgm:prSet loTypeId="urn:microsoft.com/office/officeart/2008/layout/Lined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3C4E92D9-C1A9-4118-8B76-8FECE9CACCA2}">
      <dgm:prSet custT="1"/>
      <dgm:spPr/>
      <dgm:t>
        <a:bodyPr/>
        <a:lstStyle/>
        <a:p>
          <a:r>
            <a:rPr lang="ru-RU" sz="1600" b="1" i="0" dirty="0"/>
            <a:t>Сроки </a:t>
          </a:r>
          <a:r>
            <a:rPr lang="ru-RU" sz="1600" b="1" i="0" dirty="0" smtClean="0"/>
            <a:t>заполнения:</a:t>
          </a:r>
          <a:endParaRPr lang="ru-RU" sz="1600" b="1" i="0" dirty="0"/>
        </a:p>
        <a:p>
          <a:r>
            <a:rPr lang="ru-RU" sz="1600" b="0" i="0" dirty="0"/>
            <a:t>1 этап: 15.09.2021 г. - 10.12.2022 г.</a:t>
          </a:r>
        </a:p>
        <a:p>
          <a:r>
            <a:rPr lang="ru-RU" sz="1600" b="0" i="0" dirty="0"/>
            <a:t>или</a:t>
          </a:r>
        </a:p>
        <a:p>
          <a:r>
            <a:rPr lang="ru-RU" sz="1600" b="0" i="0" dirty="0"/>
            <a:t>2 этап: 11.01.2022 г. - 30.04.2022 г.</a:t>
          </a:r>
          <a:endParaRPr lang="ru-RU" sz="1600" b="1" dirty="0"/>
        </a:p>
      </dgm:t>
    </dgm:pt>
    <dgm:pt modelId="{7C96A739-3908-4DC9-BE9C-8AE4127E5E89}" type="parTrans" cxnId="{CE639EA7-C21E-4643-B93F-E384B2BC8249}">
      <dgm:prSet/>
      <dgm:spPr/>
      <dgm:t>
        <a:bodyPr/>
        <a:lstStyle/>
        <a:p>
          <a:endParaRPr lang="ru-RU"/>
        </a:p>
      </dgm:t>
    </dgm:pt>
    <dgm:pt modelId="{DE35D157-F475-41F5-A280-AB044B8BBCAF}" type="sibTrans" cxnId="{CE639EA7-C21E-4643-B93F-E384B2BC8249}">
      <dgm:prSet/>
      <dgm:spPr/>
      <dgm:t>
        <a:bodyPr/>
        <a:lstStyle/>
        <a:p>
          <a:endParaRPr lang="ru-RU"/>
        </a:p>
      </dgm:t>
    </dgm:pt>
    <dgm:pt modelId="{8D03ED18-F2B0-43B8-81E7-76C715DFBFCA}" type="pres">
      <dgm:prSet presAssocID="{271EA9DC-9B65-4965-B4EF-3EC25CB7E6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3A20E3C-59C0-4738-9183-439C95065EBC}" type="pres">
      <dgm:prSet presAssocID="{3C4E92D9-C1A9-4118-8B76-8FECE9CACCA2}" presName="thickLine" presStyleLbl="alignNode1" presStyleIdx="0" presStyleCnt="1"/>
      <dgm:spPr/>
    </dgm:pt>
    <dgm:pt modelId="{FFCF845C-C37D-4F43-8D9E-CEBCA4F1D86A}" type="pres">
      <dgm:prSet presAssocID="{3C4E92D9-C1A9-4118-8B76-8FECE9CACCA2}" presName="horz1" presStyleCnt="0"/>
      <dgm:spPr/>
    </dgm:pt>
    <dgm:pt modelId="{F3DF4DA8-416C-4C10-B6A4-2C242A0B31B9}" type="pres">
      <dgm:prSet presAssocID="{3C4E92D9-C1A9-4118-8B76-8FECE9CACCA2}" presName="tx1" presStyleLbl="revTx" presStyleIdx="0" presStyleCnt="1"/>
      <dgm:spPr/>
      <dgm:t>
        <a:bodyPr/>
        <a:lstStyle/>
        <a:p>
          <a:endParaRPr lang="ru-RU"/>
        </a:p>
      </dgm:t>
    </dgm:pt>
    <dgm:pt modelId="{97B90441-8266-4CFD-B337-E148D8B4495D}" type="pres">
      <dgm:prSet presAssocID="{3C4E92D9-C1A9-4118-8B76-8FECE9CACCA2}" presName="vert1" presStyleCnt="0"/>
      <dgm:spPr/>
    </dgm:pt>
  </dgm:ptLst>
  <dgm:cxnLst>
    <dgm:cxn modelId="{265B6268-32B5-4E41-89B6-E47CCA4E5E60}" type="presOf" srcId="{271EA9DC-9B65-4965-B4EF-3EC25CB7E6F5}" destId="{8D03ED18-F2B0-43B8-81E7-76C715DFBFCA}" srcOrd="0" destOrd="0" presId="urn:microsoft.com/office/officeart/2008/layout/LinedList"/>
    <dgm:cxn modelId="{C09D4906-7B9B-487C-AF39-A4D1FFE97700}" type="presOf" srcId="{3C4E92D9-C1A9-4118-8B76-8FECE9CACCA2}" destId="{F3DF4DA8-416C-4C10-B6A4-2C242A0B31B9}" srcOrd="0" destOrd="0" presId="urn:microsoft.com/office/officeart/2008/layout/LinedList"/>
    <dgm:cxn modelId="{CE639EA7-C21E-4643-B93F-E384B2BC8249}" srcId="{271EA9DC-9B65-4965-B4EF-3EC25CB7E6F5}" destId="{3C4E92D9-C1A9-4118-8B76-8FECE9CACCA2}" srcOrd="0" destOrd="0" parTransId="{7C96A739-3908-4DC9-BE9C-8AE4127E5E89}" sibTransId="{DE35D157-F475-41F5-A280-AB044B8BBCAF}"/>
    <dgm:cxn modelId="{A25548B3-35BE-4242-821F-D8925E2192E9}" type="presParOf" srcId="{8D03ED18-F2B0-43B8-81E7-76C715DFBFCA}" destId="{83A20E3C-59C0-4738-9183-439C95065EBC}" srcOrd="0" destOrd="0" presId="urn:microsoft.com/office/officeart/2008/layout/LinedList"/>
    <dgm:cxn modelId="{FB078A23-8B3D-4509-886D-3FC3FE3CB3B7}" type="presParOf" srcId="{8D03ED18-F2B0-43B8-81E7-76C715DFBFCA}" destId="{FFCF845C-C37D-4F43-8D9E-CEBCA4F1D86A}" srcOrd="1" destOrd="0" presId="urn:microsoft.com/office/officeart/2008/layout/LinedList"/>
    <dgm:cxn modelId="{68C76FDB-A298-4D81-BD9C-89DE6634FA2A}" type="presParOf" srcId="{FFCF845C-C37D-4F43-8D9E-CEBCA4F1D86A}" destId="{F3DF4DA8-416C-4C10-B6A4-2C242A0B31B9}" srcOrd="0" destOrd="0" presId="urn:microsoft.com/office/officeart/2008/layout/LinedList"/>
    <dgm:cxn modelId="{933A2E7C-E922-4B72-ACC1-B8CE2F29C9B4}" type="presParOf" srcId="{FFCF845C-C37D-4F43-8D9E-CEBCA4F1D86A}" destId="{97B90441-8266-4CFD-B337-E148D8B449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1CABB8-043C-45DD-A35E-2C8328B797D0}" type="doc">
      <dgm:prSet loTypeId="urn:microsoft.com/office/officeart/2005/8/layout/hProcess11" loCatId="process" qsTypeId="urn:microsoft.com/office/officeart/2005/8/quickstyle/3d2" qsCatId="3D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BDC2E37A-61BA-4721-BFF5-9C9FD1103037}">
      <dgm:prSet custT="1"/>
      <dgm:spPr/>
      <dgm:t>
        <a:bodyPr/>
        <a:lstStyle/>
        <a:p>
          <a:r>
            <a:rPr lang="ru-RU" sz="2800" dirty="0">
              <a:solidFill>
                <a:schemeClr val="accent2">
                  <a:lumMod val="75000"/>
                </a:schemeClr>
              </a:solidFill>
            </a:rPr>
            <a:t>ШАГ 1.</a:t>
          </a:r>
        </a:p>
      </dgm:t>
    </dgm:pt>
    <dgm:pt modelId="{0C863120-9ABF-401C-A6FA-25F2F6ECAC69}" type="parTrans" cxnId="{8629C63E-BC58-4A94-889F-3CC60410F0AE}">
      <dgm:prSet/>
      <dgm:spPr/>
      <dgm:t>
        <a:bodyPr/>
        <a:lstStyle/>
        <a:p>
          <a:endParaRPr lang="ru-RU" sz="2800"/>
        </a:p>
      </dgm:t>
    </dgm:pt>
    <dgm:pt modelId="{FA3ABE0D-D8D5-4B78-B2B8-7C2E23A35615}" type="sibTrans" cxnId="{8629C63E-BC58-4A94-889F-3CC60410F0AE}">
      <dgm:prSet/>
      <dgm:spPr/>
      <dgm:t>
        <a:bodyPr/>
        <a:lstStyle/>
        <a:p>
          <a:endParaRPr lang="ru-RU" sz="2800"/>
        </a:p>
      </dgm:t>
    </dgm:pt>
    <dgm:pt modelId="{0A70823A-8946-441D-A227-C134F3F4B514}" type="pres">
      <dgm:prSet presAssocID="{5C1CABB8-043C-45DD-A35E-2C8328B797D0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4DE0AE-5302-44E0-9E33-72826CF561A2}" type="pres">
      <dgm:prSet presAssocID="{5C1CABB8-043C-45DD-A35E-2C8328B797D0}" presName="arrow" presStyleLbl="bgShp" presStyleIdx="0" presStyleCnt="1"/>
      <dgm:spPr/>
    </dgm:pt>
    <dgm:pt modelId="{264624CE-D9FB-47F4-A085-6F7F13733FB5}" type="pres">
      <dgm:prSet presAssocID="{5C1CABB8-043C-45DD-A35E-2C8328B797D0}" presName="points" presStyleCnt="0"/>
      <dgm:spPr/>
    </dgm:pt>
    <dgm:pt modelId="{2B9C4BCE-1C7F-4449-9153-84A6C0E85532}" type="pres">
      <dgm:prSet presAssocID="{BDC2E37A-61BA-4721-BFF5-9C9FD1103037}" presName="compositeA" presStyleCnt="0"/>
      <dgm:spPr/>
    </dgm:pt>
    <dgm:pt modelId="{4F7FC0A9-59F0-4A3C-85D3-457ADA7C70C8}" type="pres">
      <dgm:prSet presAssocID="{BDC2E37A-61BA-4721-BFF5-9C9FD1103037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5B48C-7438-426F-A46D-81B01D51EB8D}" type="pres">
      <dgm:prSet presAssocID="{BDC2E37A-61BA-4721-BFF5-9C9FD1103037}" presName="circleA" presStyleLbl="node1" presStyleIdx="0" presStyleCnt="1"/>
      <dgm:spPr/>
    </dgm:pt>
    <dgm:pt modelId="{DF1CF8AC-C1B2-4829-AF23-2E8C20FFDA39}" type="pres">
      <dgm:prSet presAssocID="{BDC2E37A-61BA-4721-BFF5-9C9FD1103037}" presName="spaceA" presStyleCnt="0"/>
      <dgm:spPr/>
    </dgm:pt>
  </dgm:ptLst>
  <dgm:cxnLst>
    <dgm:cxn modelId="{EAA73EC3-9138-45E9-ACAF-DD4E940B8BFD}" type="presOf" srcId="{5C1CABB8-043C-45DD-A35E-2C8328B797D0}" destId="{0A70823A-8946-441D-A227-C134F3F4B514}" srcOrd="0" destOrd="0" presId="urn:microsoft.com/office/officeart/2005/8/layout/hProcess11"/>
    <dgm:cxn modelId="{A3436654-2D1B-4E15-A4EC-B01F05449881}" type="presOf" srcId="{BDC2E37A-61BA-4721-BFF5-9C9FD1103037}" destId="{4F7FC0A9-59F0-4A3C-85D3-457ADA7C70C8}" srcOrd="0" destOrd="0" presId="urn:microsoft.com/office/officeart/2005/8/layout/hProcess11"/>
    <dgm:cxn modelId="{8629C63E-BC58-4A94-889F-3CC60410F0AE}" srcId="{5C1CABB8-043C-45DD-A35E-2C8328B797D0}" destId="{BDC2E37A-61BA-4721-BFF5-9C9FD1103037}" srcOrd="0" destOrd="0" parTransId="{0C863120-9ABF-401C-A6FA-25F2F6ECAC69}" sibTransId="{FA3ABE0D-D8D5-4B78-B2B8-7C2E23A35615}"/>
    <dgm:cxn modelId="{3E783CC8-8D4A-4611-A546-1619E3F1C948}" type="presParOf" srcId="{0A70823A-8946-441D-A227-C134F3F4B514}" destId="{984DE0AE-5302-44E0-9E33-72826CF561A2}" srcOrd="0" destOrd="0" presId="urn:microsoft.com/office/officeart/2005/8/layout/hProcess11"/>
    <dgm:cxn modelId="{2FE86562-98A9-4A63-B18B-BFAEDEE8C179}" type="presParOf" srcId="{0A70823A-8946-441D-A227-C134F3F4B514}" destId="{264624CE-D9FB-47F4-A085-6F7F13733FB5}" srcOrd="1" destOrd="0" presId="urn:microsoft.com/office/officeart/2005/8/layout/hProcess11"/>
    <dgm:cxn modelId="{24FD9122-144E-48AB-A08C-F758B1F639E5}" type="presParOf" srcId="{264624CE-D9FB-47F4-A085-6F7F13733FB5}" destId="{2B9C4BCE-1C7F-4449-9153-84A6C0E85532}" srcOrd="0" destOrd="0" presId="urn:microsoft.com/office/officeart/2005/8/layout/hProcess11"/>
    <dgm:cxn modelId="{CDDB6CAC-1FCF-4E1F-BB6C-317BD47A81E2}" type="presParOf" srcId="{2B9C4BCE-1C7F-4449-9153-84A6C0E85532}" destId="{4F7FC0A9-59F0-4A3C-85D3-457ADA7C70C8}" srcOrd="0" destOrd="0" presId="urn:microsoft.com/office/officeart/2005/8/layout/hProcess11"/>
    <dgm:cxn modelId="{653FCFAC-0EA8-47A0-A054-2E433D6BF8B0}" type="presParOf" srcId="{2B9C4BCE-1C7F-4449-9153-84A6C0E85532}" destId="{5D75B48C-7438-426F-A46D-81B01D51EB8D}" srcOrd="1" destOrd="0" presId="urn:microsoft.com/office/officeart/2005/8/layout/hProcess11"/>
    <dgm:cxn modelId="{757FA0B6-CA43-42C9-9B8E-88B5890FC1F1}" type="presParOf" srcId="{2B9C4BCE-1C7F-4449-9153-84A6C0E85532}" destId="{DF1CF8AC-C1B2-4829-AF23-2E8C20FFDA3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B08BA0-F64A-474E-BBE3-362B357714C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D026850-9AED-4FBE-8EE0-2F6D0D17E155}">
      <dgm:prSet custT="1"/>
      <dgm:spPr/>
      <dgm:t>
        <a:bodyPr/>
        <a:lstStyle/>
        <a:p>
          <a:r>
            <a:rPr lang="ru-RU" sz="1600" b="1" i="0" dirty="0">
              <a:solidFill>
                <a:schemeClr val="accent2">
                  <a:lumMod val="75000"/>
                </a:schemeClr>
              </a:solidFill>
            </a:rPr>
            <a:t>Общие данные об учителе – участнике апробации Примерной рабочей программы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2A399186-F4A7-4898-94E2-E018EBFCF5EF}" type="parTrans" cxnId="{3DCE83B2-6929-4965-B42C-E88FCA8DBEB1}">
      <dgm:prSet/>
      <dgm:spPr/>
      <dgm:t>
        <a:bodyPr/>
        <a:lstStyle/>
        <a:p>
          <a:endParaRPr lang="ru-RU" sz="1600"/>
        </a:p>
      </dgm:t>
    </dgm:pt>
    <dgm:pt modelId="{98C9EAB0-D3EA-4472-B411-FA610978195F}" type="sibTrans" cxnId="{3DCE83B2-6929-4965-B42C-E88FCA8DBEB1}">
      <dgm:prSet/>
      <dgm:spPr/>
      <dgm:t>
        <a:bodyPr/>
        <a:lstStyle/>
        <a:p>
          <a:endParaRPr lang="ru-RU" sz="1600"/>
        </a:p>
      </dgm:t>
    </dgm:pt>
    <dgm:pt modelId="{59CF6459-AF66-4CDE-AD8B-A0AE0961E7AD}" type="pres">
      <dgm:prSet presAssocID="{0FB08BA0-F64A-474E-BBE3-362B357714C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E2BA834-FB6F-4A75-AC61-7A1925084CBE}" type="pres">
      <dgm:prSet presAssocID="{3D026850-9AED-4FBE-8EE0-2F6D0D17E155}" presName="thickLine" presStyleLbl="alignNode1" presStyleIdx="0" presStyleCnt="1"/>
      <dgm:spPr/>
    </dgm:pt>
    <dgm:pt modelId="{D71B3298-FCDD-4704-A0FA-F5B04484ABE5}" type="pres">
      <dgm:prSet presAssocID="{3D026850-9AED-4FBE-8EE0-2F6D0D17E155}" presName="horz1" presStyleCnt="0"/>
      <dgm:spPr/>
    </dgm:pt>
    <dgm:pt modelId="{12ADA8F3-68B8-4F07-A3E8-BD5489FB812C}" type="pres">
      <dgm:prSet presAssocID="{3D026850-9AED-4FBE-8EE0-2F6D0D17E155}" presName="tx1" presStyleLbl="revTx" presStyleIdx="0" presStyleCnt="1"/>
      <dgm:spPr/>
      <dgm:t>
        <a:bodyPr/>
        <a:lstStyle/>
        <a:p>
          <a:endParaRPr lang="ru-RU"/>
        </a:p>
      </dgm:t>
    </dgm:pt>
    <dgm:pt modelId="{0C6B2DC4-1274-4E0C-8B1D-B6BA777BE2B6}" type="pres">
      <dgm:prSet presAssocID="{3D026850-9AED-4FBE-8EE0-2F6D0D17E155}" presName="vert1" presStyleCnt="0"/>
      <dgm:spPr/>
    </dgm:pt>
  </dgm:ptLst>
  <dgm:cxnLst>
    <dgm:cxn modelId="{F87722AA-0159-4723-8EA4-A484240C519D}" type="presOf" srcId="{0FB08BA0-F64A-474E-BBE3-362B357714C0}" destId="{59CF6459-AF66-4CDE-AD8B-A0AE0961E7AD}" srcOrd="0" destOrd="0" presId="urn:microsoft.com/office/officeart/2008/layout/LinedList"/>
    <dgm:cxn modelId="{9A19B249-411D-4009-8153-25300E20E693}" type="presOf" srcId="{3D026850-9AED-4FBE-8EE0-2F6D0D17E155}" destId="{12ADA8F3-68B8-4F07-A3E8-BD5489FB812C}" srcOrd="0" destOrd="0" presId="urn:microsoft.com/office/officeart/2008/layout/LinedList"/>
    <dgm:cxn modelId="{3DCE83B2-6929-4965-B42C-E88FCA8DBEB1}" srcId="{0FB08BA0-F64A-474E-BBE3-362B357714C0}" destId="{3D026850-9AED-4FBE-8EE0-2F6D0D17E155}" srcOrd="0" destOrd="0" parTransId="{2A399186-F4A7-4898-94E2-E018EBFCF5EF}" sibTransId="{98C9EAB0-D3EA-4472-B411-FA610978195F}"/>
    <dgm:cxn modelId="{8482D550-20CD-46C5-AA8C-B9B4A5E8AF55}" type="presParOf" srcId="{59CF6459-AF66-4CDE-AD8B-A0AE0961E7AD}" destId="{BE2BA834-FB6F-4A75-AC61-7A1925084CBE}" srcOrd="0" destOrd="0" presId="urn:microsoft.com/office/officeart/2008/layout/LinedList"/>
    <dgm:cxn modelId="{C987C4FD-DEBD-40A2-89B2-0B332072E099}" type="presParOf" srcId="{59CF6459-AF66-4CDE-AD8B-A0AE0961E7AD}" destId="{D71B3298-FCDD-4704-A0FA-F5B04484ABE5}" srcOrd="1" destOrd="0" presId="urn:microsoft.com/office/officeart/2008/layout/LinedList"/>
    <dgm:cxn modelId="{E6893F32-38B4-4F4C-921A-EE7BC26CF81E}" type="presParOf" srcId="{D71B3298-FCDD-4704-A0FA-F5B04484ABE5}" destId="{12ADA8F3-68B8-4F07-A3E8-BD5489FB812C}" srcOrd="0" destOrd="0" presId="urn:microsoft.com/office/officeart/2008/layout/LinedList"/>
    <dgm:cxn modelId="{6F56FD78-60A1-422F-9247-14F94831A03F}" type="presParOf" srcId="{D71B3298-FCDD-4704-A0FA-F5B04484ABE5}" destId="{0C6B2DC4-1274-4E0C-8B1D-B6BA777BE2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1CABB8-043C-45DD-A35E-2C8328B797D0}" type="doc">
      <dgm:prSet loTypeId="urn:microsoft.com/office/officeart/2005/8/layout/hProcess11" loCatId="process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DC2E37A-61BA-4721-BFF5-9C9FD1103037}">
      <dgm:prSet custT="1"/>
      <dgm:spPr/>
      <dgm:t>
        <a:bodyPr/>
        <a:lstStyle/>
        <a:p>
          <a:endParaRPr lang="ru-RU" sz="2800" dirty="0"/>
        </a:p>
      </dgm:t>
    </dgm:pt>
    <dgm:pt modelId="{0C863120-9ABF-401C-A6FA-25F2F6ECAC69}" type="parTrans" cxnId="{8629C63E-BC58-4A94-889F-3CC60410F0AE}">
      <dgm:prSet/>
      <dgm:spPr/>
      <dgm:t>
        <a:bodyPr/>
        <a:lstStyle/>
        <a:p>
          <a:endParaRPr lang="ru-RU" sz="2800"/>
        </a:p>
      </dgm:t>
    </dgm:pt>
    <dgm:pt modelId="{FA3ABE0D-D8D5-4B78-B2B8-7C2E23A35615}" type="sibTrans" cxnId="{8629C63E-BC58-4A94-889F-3CC60410F0AE}">
      <dgm:prSet/>
      <dgm:spPr/>
      <dgm:t>
        <a:bodyPr/>
        <a:lstStyle/>
        <a:p>
          <a:endParaRPr lang="ru-RU" sz="2800"/>
        </a:p>
      </dgm:t>
    </dgm:pt>
    <dgm:pt modelId="{0A70823A-8946-441D-A227-C134F3F4B514}" type="pres">
      <dgm:prSet presAssocID="{5C1CABB8-043C-45DD-A35E-2C8328B797D0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4DE0AE-5302-44E0-9E33-72826CF561A2}" type="pres">
      <dgm:prSet presAssocID="{5C1CABB8-043C-45DD-A35E-2C8328B797D0}" presName="arrow" presStyleLbl="bgShp" presStyleIdx="0" presStyleCnt="1" custLinFactNeighborX="-3721" custLinFactNeighborY="-7746"/>
      <dgm:spPr/>
    </dgm:pt>
    <dgm:pt modelId="{264624CE-D9FB-47F4-A085-6F7F13733FB5}" type="pres">
      <dgm:prSet presAssocID="{5C1CABB8-043C-45DD-A35E-2C8328B797D0}" presName="points" presStyleCnt="0"/>
      <dgm:spPr/>
    </dgm:pt>
    <dgm:pt modelId="{2B9C4BCE-1C7F-4449-9153-84A6C0E85532}" type="pres">
      <dgm:prSet presAssocID="{BDC2E37A-61BA-4721-BFF5-9C9FD1103037}" presName="compositeA" presStyleCnt="0"/>
      <dgm:spPr/>
    </dgm:pt>
    <dgm:pt modelId="{4F7FC0A9-59F0-4A3C-85D3-457ADA7C70C8}" type="pres">
      <dgm:prSet presAssocID="{BDC2E37A-61BA-4721-BFF5-9C9FD1103037}" presName="textA" presStyleLbl="revTx" presStyleIdx="0" presStyleCnt="1" custLinFactY="64318" custLinFactNeighborX="18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5B48C-7438-426F-A46D-81B01D51EB8D}" type="pres">
      <dgm:prSet presAssocID="{BDC2E37A-61BA-4721-BFF5-9C9FD1103037}" presName="circleA" presStyleLbl="node1" presStyleIdx="0" presStyleCnt="1"/>
      <dgm:spPr/>
    </dgm:pt>
    <dgm:pt modelId="{DF1CF8AC-C1B2-4829-AF23-2E8C20FFDA39}" type="pres">
      <dgm:prSet presAssocID="{BDC2E37A-61BA-4721-BFF5-9C9FD1103037}" presName="spaceA" presStyleCnt="0"/>
      <dgm:spPr/>
    </dgm:pt>
  </dgm:ptLst>
  <dgm:cxnLst>
    <dgm:cxn modelId="{EAA73EC3-9138-45E9-ACAF-DD4E940B8BFD}" type="presOf" srcId="{5C1CABB8-043C-45DD-A35E-2C8328B797D0}" destId="{0A70823A-8946-441D-A227-C134F3F4B514}" srcOrd="0" destOrd="0" presId="urn:microsoft.com/office/officeart/2005/8/layout/hProcess11"/>
    <dgm:cxn modelId="{A3436654-2D1B-4E15-A4EC-B01F05449881}" type="presOf" srcId="{BDC2E37A-61BA-4721-BFF5-9C9FD1103037}" destId="{4F7FC0A9-59F0-4A3C-85D3-457ADA7C70C8}" srcOrd="0" destOrd="0" presId="urn:microsoft.com/office/officeart/2005/8/layout/hProcess11"/>
    <dgm:cxn modelId="{8629C63E-BC58-4A94-889F-3CC60410F0AE}" srcId="{5C1CABB8-043C-45DD-A35E-2C8328B797D0}" destId="{BDC2E37A-61BA-4721-BFF5-9C9FD1103037}" srcOrd="0" destOrd="0" parTransId="{0C863120-9ABF-401C-A6FA-25F2F6ECAC69}" sibTransId="{FA3ABE0D-D8D5-4B78-B2B8-7C2E23A35615}"/>
    <dgm:cxn modelId="{3E783CC8-8D4A-4611-A546-1619E3F1C948}" type="presParOf" srcId="{0A70823A-8946-441D-A227-C134F3F4B514}" destId="{984DE0AE-5302-44E0-9E33-72826CF561A2}" srcOrd="0" destOrd="0" presId="urn:microsoft.com/office/officeart/2005/8/layout/hProcess11"/>
    <dgm:cxn modelId="{2FE86562-98A9-4A63-B18B-BFAEDEE8C179}" type="presParOf" srcId="{0A70823A-8946-441D-A227-C134F3F4B514}" destId="{264624CE-D9FB-47F4-A085-6F7F13733FB5}" srcOrd="1" destOrd="0" presId="urn:microsoft.com/office/officeart/2005/8/layout/hProcess11"/>
    <dgm:cxn modelId="{24FD9122-144E-48AB-A08C-F758B1F639E5}" type="presParOf" srcId="{264624CE-D9FB-47F4-A085-6F7F13733FB5}" destId="{2B9C4BCE-1C7F-4449-9153-84A6C0E85532}" srcOrd="0" destOrd="0" presId="urn:microsoft.com/office/officeart/2005/8/layout/hProcess11"/>
    <dgm:cxn modelId="{CDDB6CAC-1FCF-4E1F-BB6C-317BD47A81E2}" type="presParOf" srcId="{2B9C4BCE-1C7F-4449-9153-84A6C0E85532}" destId="{4F7FC0A9-59F0-4A3C-85D3-457ADA7C70C8}" srcOrd="0" destOrd="0" presId="urn:microsoft.com/office/officeart/2005/8/layout/hProcess11"/>
    <dgm:cxn modelId="{653FCFAC-0EA8-47A0-A054-2E433D6BF8B0}" type="presParOf" srcId="{2B9C4BCE-1C7F-4449-9153-84A6C0E85532}" destId="{5D75B48C-7438-426F-A46D-81B01D51EB8D}" srcOrd="1" destOrd="0" presId="urn:microsoft.com/office/officeart/2005/8/layout/hProcess11"/>
    <dgm:cxn modelId="{757FA0B6-CA43-42C9-9B8E-88B5890FC1F1}" type="presParOf" srcId="{2B9C4BCE-1C7F-4449-9153-84A6C0E85532}" destId="{DF1CF8AC-C1B2-4829-AF23-2E8C20FFDA3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1CABB8-043C-45DD-A35E-2C8328B797D0}" type="doc">
      <dgm:prSet loTypeId="urn:microsoft.com/office/officeart/2005/8/layout/hProcess11" loCatId="process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DC2E37A-61BA-4721-BFF5-9C9FD1103037}">
      <dgm:prSet custT="1"/>
      <dgm:spPr/>
      <dgm:t>
        <a:bodyPr/>
        <a:lstStyle/>
        <a:p>
          <a:endParaRPr lang="ru-RU" sz="2800" dirty="0"/>
        </a:p>
      </dgm:t>
    </dgm:pt>
    <dgm:pt modelId="{0C863120-9ABF-401C-A6FA-25F2F6ECAC69}" type="parTrans" cxnId="{8629C63E-BC58-4A94-889F-3CC60410F0AE}">
      <dgm:prSet/>
      <dgm:spPr/>
      <dgm:t>
        <a:bodyPr/>
        <a:lstStyle/>
        <a:p>
          <a:endParaRPr lang="ru-RU" sz="2800"/>
        </a:p>
      </dgm:t>
    </dgm:pt>
    <dgm:pt modelId="{FA3ABE0D-D8D5-4B78-B2B8-7C2E23A35615}" type="sibTrans" cxnId="{8629C63E-BC58-4A94-889F-3CC60410F0AE}">
      <dgm:prSet/>
      <dgm:spPr/>
      <dgm:t>
        <a:bodyPr/>
        <a:lstStyle/>
        <a:p>
          <a:endParaRPr lang="ru-RU" sz="2800"/>
        </a:p>
      </dgm:t>
    </dgm:pt>
    <dgm:pt modelId="{0A70823A-8946-441D-A227-C134F3F4B514}" type="pres">
      <dgm:prSet presAssocID="{5C1CABB8-043C-45DD-A35E-2C8328B797D0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4DE0AE-5302-44E0-9E33-72826CF561A2}" type="pres">
      <dgm:prSet presAssocID="{5C1CABB8-043C-45DD-A35E-2C8328B797D0}" presName="arrow" presStyleLbl="bgShp" presStyleIdx="0" presStyleCnt="1" custLinFactNeighborX="-3721" custLinFactNeighborY="-7746"/>
      <dgm:spPr/>
    </dgm:pt>
    <dgm:pt modelId="{264624CE-D9FB-47F4-A085-6F7F13733FB5}" type="pres">
      <dgm:prSet presAssocID="{5C1CABB8-043C-45DD-A35E-2C8328B797D0}" presName="points" presStyleCnt="0"/>
      <dgm:spPr/>
    </dgm:pt>
    <dgm:pt modelId="{2B9C4BCE-1C7F-4449-9153-84A6C0E85532}" type="pres">
      <dgm:prSet presAssocID="{BDC2E37A-61BA-4721-BFF5-9C9FD1103037}" presName="compositeA" presStyleCnt="0"/>
      <dgm:spPr/>
    </dgm:pt>
    <dgm:pt modelId="{4F7FC0A9-59F0-4A3C-85D3-457ADA7C70C8}" type="pres">
      <dgm:prSet presAssocID="{BDC2E37A-61BA-4721-BFF5-9C9FD1103037}" presName="textA" presStyleLbl="revTx" presStyleIdx="0" presStyleCnt="1" custLinFactY="64318" custLinFactNeighborX="18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5B48C-7438-426F-A46D-81B01D51EB8D}" type="pres">
      <dgm:prSet presAssocID="{BDC2E37A-61BA-4721-BFF5-9C9FD1103037}" presName="circleA" presStyleLbl="node1" presStyleIdx="0" presStyleCnt="1"/>
      <dgm:spPr/>
    </dgm:pt>
    <dgm:pt modelId="{DF1CF8AC-C1B2-4829-AF23-2E8C20FFDA39}" type="pres">
      <dgm:prSet presAssocID="{BDC2E37A-61BA-4721-BFF5-9C9FD1103037}" presName="spaceA" presStyleCnt="0"/>
      <dgm:spPr/>
    </dgm:pt>
  </dgm:ptLst>
  <dgm:cxnLst>
    <dgm:cxn modelId="{EAA73EC3-9138-45E9-ACAF-DD4E940B8BFD}" type="presOf" srcId="{5C1CABB8-043C-45DD-A35E-2C8328B797D0}" destId="{0A70823A-8946-441D-A227-C134F3F4B514}" srcOrd="0" destOrd="0" presId="urn:microsoft.com/office/officeart/2005/8/layout/hProcess11"/>
    <dgm:cxn modelId="{A3436654-2D1B-4E15-A4EC-B01F05449881}" type="presOf" srcId="{BDC2E37A-61BA-4721-BFF5-9C9FD1103037}" destId="{4F7FC0A9-59F0-4A3C-85D3-457ADA7C70C8}" srcOrd="0" destOrd="0" presId="urn:microsoft.com/office/officeart/2005/8/layout/hProcess11"/>
    <dgm:cxn modelId="{8629C63E-BC58-4A94-889F-3CC60410F0AE}" srcId="{5C1CABB8-043C-45DD-A35E-2C8328B797D0}" destId="{BDC2E37A-61BA-4721-BFF5-9C9FD1103037}" srcOrd="0" destOrd="0" parTransId="{0C863120-9ABF-401C-A6FA-25F2F6ECAC69}" sibTransId="{FA3ABE0D-D8D5-4B78-B2B8-7C2E23A35615}"/>
    <dgm:cxn modelId="{3E783CC8-8D4A-4611-A546-1619E3F1C948}" type="presParOf" srcId="{0A70823A-8946-441D-A227-C134F3F4B514}" destId="{984DE0AE-5302-44E0-9E33-72826CF561A2}" srcOrd="0" destOrd="0" presId="urn:microsoft.com/office/officeart/2005/8/layout/hProcess11"/>
    <dgm:cxn modelId="{2FE86562-98A9-4A63-B18B-BFAEDEE8C179}" type="presParOf" srcId="{0A70823A-8946-441D-A227-C134F3F4B514}" destId="{264624CE-D9FB-47F4-A085-6F7F13733FB5}" srcOrd="1" destOrd="0" presId="urn:microsoft.com/office/officeart/2005/8/layout/hProcess11"/>
    <dgm:cxn modelId="{24FD9122-144E-48AB-A08C-F758B1F639E5}" type="presParOf" srcId="{264624CE-D9FB-47F4-A085-6F7F13733FB5}" destId="{2B9C4BCE-1C7F-4449-9153-84A6C0E85532}" srcOrd="0" destOrd="0" presId="urn:microsoft.com/office/officeart/2005/8/layout/hProcess11"/>
    <dgm:cxn modelId="{CDDB6CAC-1FCF-4E1F-BB6C-317BD47A81E2}" type="presParOf" srcId="{2B9C4BCE-1C7F-4449-9153-84A6C0E85532}" destId="{4F7FC0A9-59F0-4A3C-85D3-457ADA7C70C8}" srcOrd="0" destOrd="0" presId="urn:microsoft.com/office/officeart/2005/8/layout/hProcess11"/>
    <dgm:cxn modelId="{653FCFAC-0EA8-47A0-A054-2E433D6BF8B0}" type="presParOf" srcId="{2B9C4BCE-1C7F-4449-9153-84A6C0E85532}" destId="{5D75B48C-7438-426F-A46D-81B01D51EB8D}" srcOrd="1" destOrd="0" presId="urn:microsoft.com/office/officeart/2005/8/layout/hProcess11"/>
    <dgm:cxn modelId="{757FA0B6-CA43-42C9-9B8E-88B5890FC1F1}" type="presParOf" srcId="{2B9C4BCE-1C7F-4449-9153-84A6C0E85532}" destId="{DF1CF8AC-C1B2-4829-AF23-2E8C20FFDA3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C28258-48FB-414B-82C9-1D1798D5C0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759C9-9C91-490F-AB69-61CA7EF8ADBF}">
      <dgm:prSet custT="1"/>
      <dgm:spPr/>
      <dgm:t>
        <a:bodyPr/>
        <a:lstStyle/>
        <a:p>
          <a:r>
            <a:rPr lang="ru-RU" sz="1600" b="1" i="0" kern="1200" dirty="0">
              <a:solidFill>
                <a:schemeClr val="accent2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Оценка содержания материалов Примерной рабочей программы по предмету</a:t>
          </a:r>
        </a:p>
      </dgm:t>
    </dgm:pt>
    <dgm:pt modelId="{2FC96E2C-1D1A-4335-9BCA-E390FC33732A}" type="parTrans" cxnId="{587C25D6-A74B-4BF1-A885-70A69D0327D2}">
      <dgm:prSet/>
      <dgm:spPr/>
      <dgm:t>
        <a:bodyPr/>
        <a:lstStyle/>
        <a:p>
          <a:endParaRPr lang="ru-RU" sz="1600"/>
        </a:p>
      </dgm:t>
    </dgm:pt>
    <dgm:pt modelId="{7B7101D3-C390-4CF4-8790-3A72176B4E9C}" type="sibTrans" cxnId="{587C25D6-A74B-4BF1-A885-70A69D0327D2}">
      <dgm:prSet/>
      <dgm:spPr/>
      <dgm:t>
        <a:bodyPr/>
        <a:lstStyle/>
        <a:p>
          <a:endParaRPr lang="ru-RU" sz="1600"/>
        </a:p>
      </dgm:t>
    </dgm:pt>
    <dgm:pt modelId="{FAA05217-3A57-43B3-B3E7-5DC4D7268EF9}" type="pres">
      <dgm:prSet presAssocID="{B6C28258-48FB-414B-82C9-1D1798D5C0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000FCEE-C951-4280-84E3-34D6EB42E468}" type="pres">
      <dgm:prSet presAssocID="{229759C9-9C91-490F-AB69-61CA7EF8ADBF}" presName="thickLine" presStyleLbl="alignNode1" presStyleIdx="0" presStyleCnt="1"/>
      <dgm:spPr/>
    </dgm:pt>
    <dgm:pt modelId="{BDFC5CBA-0108-44EF-B5C7-B64F0F13AA83}" type="pres">
      <dgm:prSet presAssocID="{229759C9-9C91-490F-AB69-61CA7EF8ADBF}" presName="horz1" presStyleCnt="0"/>
      <dgm:spPr/>
    </dgm:pt>
    <dgm:pt modelId="{75A5FFFF-AC72-4EE1-B83C-FE6F876629EA}" type="pres">
      <dgm:prSet presAssocID="{229759C9-9C91-490F-AB69-61CA7EF8ADBF}" presName="tx1" presStyleLbl="revTx" presStyleIdx="0" presStyleCnt="1" custScaleX="100098" custScaleY="100098"/>
      <dgm:spPr/>
      <dgm:t>
        <a:bodyPr/>
        <a:lstStyle/>
        <a:p>
          <a:endParaRPr lang="ru-RU"/>
        </a:p>
      </dgm:t>
    </dgm:pt>
    <dgm:pt modelId="{374A030C-9687-4116-89B8-0A81140637EB}" type="pres">
      <dgm:prSet presAssocID="{229759C9-9C91-490F-AB69-61CA7EF8ADBF}" presName="vert1" presStyleCnt="0"/>
      <dgm:spPr/>
    </dgm:pt>
  </dgm:ptLst>
  <dgm:cxnLst>
    <dgm:cxn modelId="{12A94B09-15E7-4DBE-8BE5-3701D6B7D14F}" type="presOf" srcId="{229759C9-9C91-490F-AB69-61CA7EF8ADBF}" destId="{75A5FFFF-AC72-4EE1-B83C-FE6F876629EA}" srcOrd="0" destOrd="0" presId="urn:microsoft.com/office/officeart/2008/layout/LinedList"/>
    <dgm:cxn modelId="{11382B88-1BCF-4003-AB5A-DAAA3CBB684F}" type="presOf" srcId="{B6C28258-48FB-414B-82C9-1D1798D5C0B1}" destId="{FAA05217-3A57-43B3-B3E7-5DC4D7268EF9}" srcOrd="0" destOrd="0" presId="urn:microsoft.com/office/officeart/2008/layout/LinedList"/>
    <dgm:cxn modelId="{587C25D6-A74B-4BF1-A885-70A69D0327D2}" srcId="{B6C28258-48FB-414B-82C9-1D1798D5C0B1}" destId="{229759C9-9C91-490F-AB69-61CA7EF8ADBF}" srcOrd="0" destOrd="0" parTransId="{2FC96E2C-1D1A-4335-9BCA-E390FC33732A}" sibTransId="{7B7101D3-C390-4CF4-8790-3A72176B4E9C}"/>
    <dgm:cxn modelId="{19ED17F8-BA54-497D-8600-C96D29C1DAA2}" type="presParOf" srcId="{FAA05217-3A57-43B3-B3E7-5DC4D7268EF9}" destId="{1000FCEE-C951-4280-84E3-34D6EB42E468}" srcOrd="0" destOrd="0" presId="urn:microsoft.com/office/officeart/2008/layout/LinedList"/>
    <dgm:cxn modelId="{2B912A83-FA8A-4518-BD22-67397C5DE9C4}" type="presParOf" srcId="{FAA05217-3A57-43B3-B3E7-5DC4D7268EF9}" destId="{BDFC5CBA-0108-44EF-B5C7-B64F0F13AA83}" srcOrd="1" destOrd="0" presId="urn:microsoft.com/office/officeart/2008/layout/LinedList"/>
    <dgm:cxn modelId="{694B839E-07E4-4CC5-943C-8C19C979AE5E}" type="presParOf" srcId="{BDFC5CBA-0108-44EF-B5C7-B64F0F13AA83}" destId="{75A5FFFF-AC72-4EE1-B83C-FE6F876629EA}" srcOrd="0" destOrd="0" presId="urn:microsoft.com/office/officeart/2008/layout/LinedList"/>
    <dgm:cxn modelId="{3299199C-A3CA-4BB6-B196-1543CABC6E6F}" type="presParOf" srcId="{BDFC5CBA-0108-44EF-B5C7-B64F0F13AA83}" destId="{374A030C-9687-4116-89B8-0A81140637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C9302E-777C-43D4-8E21-9C3B5FD19104}">
      <dsp:nvSpPr>
        <dsp:cNvPr id="0" name=""/>
        <dsp:cNvSpPr/>
      </dsp:nvSpPr>
      <dsp:spPr>
        <a:xfrm>
          <a:off x="0" y="0"/>
          <a:ext cx="60975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DCBB7-809C-4937-8EFC-4DE704E06A02}">
      <dsp:nvSpPr>
        <dsp:cNvPr id="0" name=""/>
        <dsp:cNvSpPr/>
      </dsp:nvSpPr>
      <dsp:spPr>
        <a:xfrm>
          <a:off x="0" y="0"/>
          <a:ext cx="6097554" cy="51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/>
            <a:t>Вид апробации: </a:t>
          </a:r>
          <a:r>
            <a:rPr lang="ru-RU" sz="2300" b="0" i="0" kern="1200" dirty="0"/>
            <a:t>Экспертная оценка</a:t>
          </a:r>
          <a:endParaRPr lang="ru-RU" sz="2300" kern="1200" dirty="0"/>
        </a:p>
      </dsp:txBody>
      <dsp:txXfrm>
        <a:off x="0" y="0"/>
        <a:ext cx="6097554" cy="512961"/>
      </dsp:txXfrm>
    </dsp:sp>
    <dsp:sp modelId="{9CC23A8F-0670-4E11-A396-A9C9CA356BFA}">
      <dsp:nvSpPr>
        <dsp:cNvPr id="0" name=""/>
        <dsp:cNvSpPr/>
      </dsp:nvSpPr>
      <dsp:spPr>
        <a:xfrm>
          <a:off x="0" y="512961"/>
          <a:ext cx="60975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59794-F64B-4BDF-AF37-9636F1858EE5}">
      <dsp:nvSpPr>
        <dsp:cNvPr id="0" name=""/>
        <dsp:cNvSpPr/>
      </dsp:nvSpPr>
      <dsp:spPr>
        <a:xfrm>
          <a:off x="0" y="512961"/>
          <a:ext cx="6097554" cy="51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0" y="512961"/>
        <a:ext cx="6097554" cy="51296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DE0AE-5302-44E0-9E33-72826CF561A2}">
      <dsp:nvSpPr>
        <dsp:cNvPr id="0" name=""/>
        <dsp:cNvSpPr/>
      </dsp:nvSpPr>
      <dsp:spPr>
        <a:xfrm rot="10800000">
          <a:off x="0" y="388023"/>
          <a:ext cx="2005986" cy="576952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F7FC0A9-59F0-4A3C-85D3-457ADA7C70C8}">
      <dsp:nvSpPr>
        <dsp:cNvPr id="0" name=""/>
        <dsp:cNvSpPr/>
      </dsp:nvSpPr>
      <dsp:spPr>
        <a:xfrm>
          <a:off x="200598" y="865428"/>
          <a:ext cx="1805387" cy="57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00598" y="865428"/>
        <a:ext cx="1805387" cy="576952"/>
      </dsp:txXfrm>
    </dsp:sp>
    <dsp:sp modelId="{5D75B48C-7438-426F-A46D-81B01D51EB8D}">
      <dsp:nvSpPr>
        <dsp:cNvPr id="0" name=""/>
        <dsp:cNvSpPr/>
      </dsp:nvSpPr>
      <dsp:spPr>
        <a:xfrm>
          <a:off x="1031173" y="649071"/>
          <a:ext cx="144238" cy="14423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00FCEE-C951-4280-84E3-34D6EB42E468}">
      <dsp:nvSpPr>
        <dsp:cNvPr id="0" name=""/>
        <dsp:cNvSpPr/>
      </dsp:nvSpPr>
      <dsp:spPr>
        <a:xfrm>
          <a:off x="0" y="171"/>
          <a:ext cx="76176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5FFFF-AC72-4EE1-B83C-FE6F876629EA}">
      <dsp:nvSpPr>
        <dsp:cNvPr id="0" name=""/>
        <dsp:cNvSpPr/>
      </dsp:nvSpPr>
      <dsp:spPr>
        <a:xfrm>
          <a:off x="0" y="171"/>
          <a:ext cx="7610239" cy="351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accent2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Оценка содержания материалов Примерной рабочей программы по предмету</a:t>
          </a:r>
        </a:p>
      </dsp:txBody>
      <dsp:txXfrm>
        <a:off x="0" y="171"/>
        <a:ext cx="7610239" cy="35189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DE0AE-5302-44E0-9E33-72826CF561A2}">
      <dsp:nvSpPr>
        <dsp:cNvPr id="0" name=""/>
        <dsp:cNvSpPr/>
      </dsp:nvSpPr>
      <dsp:spPr>
        <a:xfrm rot="10800000">
          <a:off x="0" y="388023"/>
          <a:ext cx="2005986" cy="576952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F7FC0A9-59F0-4A3C-85D3-457ADA7C70C8}">
      <dsp:nvSpPr>
        <dsp:cNvPr id="0" name=""/>
        <dsp:cNvSpPr/>
      </dsp:nvSpPr>
      <dsp:spPr>
        <a:xfrm>
          <a:off x="200598" y="865428"/>
          <a:ext cx="1805387" cy="57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00598" y="865428"/>
        <a:ext cx="1805387" cy="576952"/>
      </dsp:txXfrm>
    </dsp:sp>
    <dsp:sp modelId="{5D75B48C-7438-426F-A46D-81B01D51EB8D}">
      <dsp:nvSpPr>
        <dsp:cNvPr id="0" name=""/>
        <dsp:cNvSpPr/>
      </dsp:nvSpPr>
      <dsp:spPr>
        <a:xfrm>
          <a:off x="1031173" y="649071"/>
          <a:ext cx="144238" cy="14423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B02624-CE74-4249-BE79-1C25672577BE}">
      <dsp:nvSpPr>
        <dsp:cNvPr id="0" name=""/>
        <dsp:cNvSpPr/>
      </dsp:nvSpPr>
      <dsp:spPr>
        <a:xfrm>
          <a:off x="0" y="0"/>
          <a:ext cx="47128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0324E-F000-43B4-AAC7-D308A2F90376}">
      <dsp:nvSpPr>
        <dsp:cNvPr id="0" name=""/>
        <dsp:cNvSpPr/>
      </dsp:nvSpPr>
      <dsp:spPr>
        <a:xfrm>
          <a:off x="0" y="0"/>
          <a:ext cx="4712834" cy="36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Анкета </a:t>
          </a:r>
          <a:r>
            <a:rPr lang="ru-RU" sz="1700" b="1" kern="1200" dirty="0" smtClean="0"/>
            <a:t>для внесения результатов экспертизы</a:t>
          </a:r>
          <a:endParaRPr lang="ru-RU" sz="1700" b="1" kern="1200" dirty="0"/>
        </a:p>
      </dsp:txBody>
      <dsp:txXfrm>
        <a:off x="0" y="0"/>
        <a:ext cx="4712834" cy="3693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C9302E-777C-43D4-8E21-9C3B5FD19104}">
      <dsp:nvSpPr>
        <dsp:cNvPr id="0" name=""/>
        <dsp:cNvSpPr/>
      </dsp:nvSpPr>
      <dsp:spPr>
        <a:xfrm>
          <a:off x="0" y="0"/>
          <a:ext cx="60975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DCBB7-809C-4937-8EFC-4DE704E06A02}">
      <dsp:nvSpPr>
        <dsp:cNvPr id="0" name=""/>
        <dsp:cNvSpPr/>
      </dsp:nvSpPr>
      <dsp:spPr>
        <a:xfrm>
          <a:off x="0" y="0"/>
          <a:ext cx="6097554" cy="51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/>
            <a:t>Периодичность: </a:t>
          </a:r>
          <a:r>
            <a:rPr lang="ru-RU" sz="2300" b="0" i="0" kern="1200" dirty="0"/>
            <a:t>разово</a:t>
          </a:r>
          <a:endParaRPr lang="ru-RU" sz="2300" kern="1200" dirty="0"/>
        </a:p>
      </dsp:txBody>
      <dsp:txXfrm>
        <a:off x="0" y="0"/>
        <a:ext cx="6097554" cy="512961"/>
      </dsp:txXfrm>
    </dsp:sp>
    <dsp:sp modelId="{9CC23A8F-0670-4E11-A396-A9C9CA356BFA}">
      <dsp:nvSpPr>
        <dsp:cNvPr id="0" name=""/>
        <dsp:cNvSpPr/>
      </dsp:nvSpPr>
      <dsp:spPr>
        <a:xfrm>
          <a:off x="0" y="512961"/>
          <a:ext cx="60975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59794-F64B-4BDF-AF37-9636F1858EE5}">
      <dsp:nvSpPr>
        <dsp:cNvPr id="0" name=""/>
        <dsp:cNvSpPr/>
      </dsp:nvSpPr>
      <dsp:spPr>
        <a:xfrm>
          <a:off x="0" y="512961"/>
          <a:ext cx="6097554" cy="51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0" y="512961"/>
        <a:ext cx="6097554" cy="5129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A20E3C-59C0-4738-9183-439C95065EBC}">
      <dsp:nvSpPr>
        <dsp:cNvPr id="0" name=""/>
        <dsp:cNvSpPr/>
      </dsp:nvSpPr>
      <dsp:spPr>
        <a:xfrm>
          <a:off x="0" y="180"/>
          <a:ext cx="44250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F4DA8-416C-4C10-B6A4-2C242A0B31B9}">
      <dsp:nvSpPr>
        <dsp:cNvPr id="0" name=""/>
        <dsp:cNvSpPr/>
      </dsp:nvSpPr>
      <dsp:spPr>
        <a:xfrm>
          <a:off x="0" y="180"/>
          <a:ext cx="4425043" cy="368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/>
            <a:t>Сроки </a:t>
          </a:r>
          <a:r>
            <a:rPr lang="ru-RU" sz="1600" b="1" i="0" kern="1200" dirty="0" smtClean="0"/>
            <a:t>заполнения:</a:t>
          </a:r>
          <a:endParaRPr lang="ru-RU" sz="1600" b="1" i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1 этап: 15.09.2021 г. - 10.12.2022 г.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или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2 этап: 11.01.2022 г. - 30.04.2022 г.</a:t>
          </a:r>
          <a:endParaRPr lang="ru-RU" sz="1600" b="1" kern="1200" dirty="0"/>
        </a:p>
      </dsp:txBody>
      <dsp:txXfrm>
        <a:off x="0" y="180"/>
        <a:ext cx="4425043" cy="36897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DE0AE-5302-44E0-9E33-72826CF561A2}">
      <dsp:nvSpPr>
        <dsp:cNvPr id="0" name=""/>
        <dsp:cNvSpPr/>
      </dsp:nvSpPr>
      <dsp:spPr>
        <a:xfrm rot="10800000">
          <a:off x="0" y="389326"/>
          <a:ext cx="1716638" cy="519102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F7FC0A9-59F0-4A3C-85D3-457ADA7C70C8}">
      <dsp:nvSpPr>
        <dsp:cNvPr id="0" name=""/>
        <dsp:cNvSpPr/>
      </dsp:nvSpPr>
      <dsp:spPr>
        <a:xfrm>
          <a:off x="171663" y="0"/>
          <a:ext cx="1544974" cy="519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2">
                  <a:lumMod val="75000"/>
                </a:schemeClr>
              </a:solidFill>
            </a:rPr>
            <a:t>ШАГ 1.</a:t>
          </a:r>
        </a:p>
      </dsp:txBody>
      <dsp:txXfrm>
        <a:off x="171663" y="0"/>
        <a:ext cx="1544974" cy="519102"/>
      </dsp:txXfrm>
    </dsp:sp>
    <dsp:sp modelId="{5D75B48C-7438-426F-A46D-81B01D51EB8D}">
      <dsp:nvSpPr>
        <dsp:cNvPr id="0" name=""/>
        <dsp:cNvSpPr/>
      </dsp:nvSpPr>
      <dsp:spPr>
        <a:xfrm>
          <a:off x="879263" y="583990"/>
          <a:ext cx="129775" cy="12977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2BA834-FB6F-4A75-AC61-7A1925084CBE}">
      <dsp:nvSpPr>
        <dsp:cNvPr id="0" name=""/>
        <dsp:cNvSpPr/>
      </dsp:nvSpPr>
      <dsp:spPr>
        <a:xfrm>
          <a:off x="0" y="0"/>
          <a:ext cx="7594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DA8F3-68B8-4F07-A3E8-BD5489FB812C}">
      <dsp:nvSpPr>
        <dsp:cNvPr id="0" name=""/>
        <dsp:cNvSpPr/>
      </dsp:nvSpPr>
      <dsp:spPr>
        <a:xfrm>
          <a:off x="0" y="0"/>
          <a:ext cx="7594049" cy="686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accent2">
                  <a:lumMod val="75000"/>
                </a:schemeClr>
              </a:solidFill>
            </a:rPr>
            <a:t>Общие данные об учителе – участнике апробации Примерной рабочей программы</a:t>
          </a:r>
          <a:endParaRPr lang="ru-RU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7594049" cy="68696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DE0AE-5302-44E0-9E33-72826CF561A2}">
      <dsp:nvSpPr>
        <dsp:cNvPr id="0" name=""/>
        <dsp:cNvSpPr/>
      </dsp:nvSpPr>
      <dsp:spPr>
        <a:xfrm rot="10800000">
          <a:off x="0" y="388023"/>
          <a:ext cx="2005986" cy="576952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F7FC0A9-59F0-4A3C-85D3-457ADA7C70C8}">
      <dsp:nvSpPr>
        <dsp:cNvPr id="0" name=""/>
        <dsp:cNvSpPr/>
      </dsp:nvSpPr>
      <dsp:spPr>
        <a:xfrm>
          <a:off x="200598" y="865428"/>
          <a:ext cx="1805387" cy="57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00598" y="865428"/>
        <a:ext cx="1805387" cy="576952"/>
      </dsp:txXfrm>
    </dsp:sp>
    <dsp:sp modelId="{5D75B48C-7438-426F-A46D-81B01D51EB8D}">
      <dsp:nvSpPr>
        <dsp:cNvPr id="0" name=""/>
        <dsp:cNvSpPr/>
      </dsp:nvSpPr>
      <dsp:spPr>
        <a:xfrm>
          <a:off x="1031173" y="649071"/>
          <a:ext cx="144238" cy="14423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DE0AE-5302-44E0-9E33-72826CF561A2}">
      <dsp:nvSpPr>
        <dsp:cNvPr id="0" name=""/>
        <dsp:cNvSpPr/>
      </dsp:nvSpPr>
      <dsp:spPr>
        <a:xfrm rot="10800000">
          <a:off x="0" y="388023"/>
          <a:ext cx="2005986" cy="576952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F7FC0A9-59F0-4A3C-85D3-457ADA7C70C8}">
      <dsp:nvSpPr>
        <dsp:cNvPr id="0" name=""/>
        <dsp:cNvSpPr/>
      </dsp:nvSpPr>
      <dsp:spPr>
        <a:xfrm>
          <a:off x="200598" y="865428"/>
          <a:ext cx="1805387" cy="57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00598" y="865428"/>
        <a:ext cx="1805387" cy="576952"/>
      </dsp:txXfrm>
    </dsp:sp>
    <dsp:sp modelId="{5D75B48C-7438-426F-A46D-81B01D51EB8D}">
      <dsp:nvSpPr>
        <dsp:cNvPr id="0" name=""/>
        <dsp:cNvSpPr/>
      </dsp:nvSpPr>
      <dsp:spPr>
        <a:xfrm>
          <a:off x="1031173" y="649071"/>
          <a:ext cx="144238" cy="14423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00FCEE-C951-4280-84E3-34D6EB42E468}">
      <dsp:nvSpPr>
        <dsp:cNvPr id="0" name=""/>
        <dsp:cNvSpPr/>
      </dsp:nvSpPr>
      <dsp:spPr>
        <a:xfrm>
          <a:off x="0" y="171"/>
          <a:ext cx="76176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5FFFF-AC72-4EE1-B83C-FE6F876629EA}">
      <dsp:nvSpPr>
        <dsp:cNvPr id="0" name=""/>
        <dsp:cNvSpPr/>
      </dsp:nvSpPr>
      <dsp:spPr>
        <a:xfrm>
          <a:off x="0" y="171"/>
          <a:ext cx="7610239" cy="351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accent2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Оценка содержания материалов Примерной рабочей программы по предмету</a:t>
          </a:r>
        </a:p>
      </dsp:txBody>
      <dsp:txXfrm>
        <a:off x="0" y="171"/>
        <a:ext cx="7610239" cy="351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AE6434-2088-40AB-A454-36C589C5A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733FF3-9B30-4B5B-A985-856CDF708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0F4538-E5B8-442F-A734-B6FA30C8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AFE-911C-4692-B23C-426A1A58D4DB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F261DE-288C-4998-BE5E-1FB09CA2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CECC1E-1E1A-4286-996D-492ACF0F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EDB6-75EB-42FD-89A7-7EA7F92D0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70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36814A-1AD3-4385-979C-E985B0EC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346D7BB-8D06-44A3-8373-D51956128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A11937-8531-4080-B297-EAF21E89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AFE-911C-4692-B23C-426A1A58D4DB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B25F88-2FC5-44BA-9528-52753C70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2F0693-D262-43AE-A588-4F5C3596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EDB6-75EB-42FD-89A7-7EA7F92D0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735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7103DED-6B06-4520-969A-066DF3BE9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5075C1D-AB42-40AA-B6B4-23CBC637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AE1BF3-45D8-493A-AED2-F4A5F84A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AFE-911C-4692-B23C-426A1A58D4DB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972ED2-8FA0-4B98-8B79-CCE9826F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F4EF12-AB5D-4FE1-BD33-578F5A4D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EDB6-75EB-42FD-89A7-7EA7F92D0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65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A36173-5F0D-419B-AAA9-381B8CEF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4158BA-BF40-44D7-8919-EA3B39EA9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139DF3-8969-4293-B0CF-C70142CB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AFE-911C-4692-B23C-426A1A58D4DB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8FA631-FB73-4CF2-B96C-47E075BC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92D14D-59AE-4B87-A036-4651CDC3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EDB6-75EB-42FD-89A7-7EA7F92D0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A343EE-55D8-4D07-A9EE-41727669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80538A-2EA2-4B19-80A4-E76DC06F7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745C74-B4B1-403C-ADA0-0CDD77AD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AFE-911C-4692-B23C-426A1A58D4DB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D044F7-461B-4321-8639-4BE2ECA3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62EB78-FB68-4582-880E-315EC45C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EDB6-75EB-42FD-89A7-7EA7F92D0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28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C30B6A-D612-4005-A5EE-B1AF4D8B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024E14-38CB-4F03-B85C-7283D5985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2CFE06D-2F33-4A67-822A-D55D8AC3B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8F29D43-C6D1-4072-8D50-A3DC5C3F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AFE-911C-4692-B23C-426A1A58D4DB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03B35A7-8FA6-4F3D-867B-21B7C46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E187CD3-06AA-44E2-9FFF-35FBD8F5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EDB6-75EB-42FD-89A7-7EA7F92D0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266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DEDE01-2DE8-4820-84CF-FAC0350F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A848537-AFFC-45F2-BCA9-80AFCF71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5BAC8CC-225B-4843-9F4C-E315B4F9B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7AD52EB-3761-4496-AEAE-655FAD8C1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5A29617-ACAE-42A8-BE07-0EA1CDFB7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7E187E5-83D2-43D6-9968-41A1E54F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AFE-911C-4692-B23C-426A1A58D4DB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CBFC638-657B-4FB9-9762-8A4EFEA8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29BFD73-21CF-49A9-B0D5-A1AF7AAB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EDB6-75EB-42FD-89A7-7EA7F92D0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905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3AF7A-73FA-4A1F-8216-C738788F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FF2A03-6C35-42D2-AEA3-25A580C8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AFE-911C-4692-B23C-426A1A58D4DB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8C92232-D9A1-481F-A67B-9D19E64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91BD749-9035-4746-B104-CFE133B5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EDB6-75EB-42FD-89A7-7EA7F92D0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2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587BA06-70EA-4540-A812-9038C146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AFE-911C-4692-B23C-426A1A58D4DB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1D9D74F-70BC-4AC6-8020-E84E3F79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BDE5432-B26F-42D5-90FE-01996EC4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EDB6-75EB-42FD-89A7-7EA7F92D0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11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08881A-9ACF-43AF-9F28-BF459805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9A9B67-569B-463E-901C-B6C8C8E26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1256CAC-FDBD-4D8B-B2F9-FC7669818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39E2255-D1C7-45EA-8D32-CAF9392C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AFE-911C-4692-B23C-426A1A58D4DB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564077-25FA-4077-ACC7-3C89862C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B15024C-80D3-4A78-80A8-433AB24A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EDB6-75EB-42FD-89A7-7EA7F92D0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84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6C22CA-A31E-4FFE-AB67-F4C867D2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489230-AA71-46C4-8C57-F1B0DC6EA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1A3DEF-D97E-4F90-8351-D8CE9EB75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D1E7AA2-E5FA-47FD-BAE5-9AD06C7B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6AFE-911C-4692-B23C-426A1A58D4DB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77D72C-E31C-489A-9DC9-A62F4D83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64EF5D3-A651-4FE6-98D6-E6843F49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EDB6-75EB-42FD-89A7-7EA7F92D0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52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F268AF-BE38-417A-9255-634671EB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614485B-55AA-4BA0-B15A-A2F5DEDCF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EC7BA2-15AC-484C-A306-8EE844E84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76AFE-911C-4692-B23C-426A1A58D4DB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95A4C8-C720-4253-BB26-F7A3C6942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9ACA20-C361-4998-9546-29606FBAE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2EDB6-75EB-42FD-89A7-7EA7F92D0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49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gif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E711555-E3D2-4503-AB64-3EE2D7D33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8" y="3866966"/>
            <a:ext cx="1409700" cy="1409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01056D-80B0-40F7-9F48-57868FC4F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914933"/>
            <a:ext cx="12192000" cy="388169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ИНСТРУКЦИЯ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по заполнению анкеты</a:t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по итогам экспертной оценки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содержания материалов</a:t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Примерной рабочей программы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предмету</a:t>
            </a:r>
            <a:endParaRPr lang="ru-RU" sz="4000" strike="sngStrike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="" xmlns:a16="http://schemas.microsoft.com/office/drawing/2014/main" id="{6D4CE7B9-B1C4-4228-AEDB-BBB1B862451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3293902"/>
              </p:ext>
            </p:extLst>
          </p:nvPr>
        </p:nvGraphicFramePr>
        <p:xfrm>
          <a:off x="300428" y="3167128"/>
          <a:ext cx="6097554" cy="102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2F9B8B-B36C-4B8C-97A5-DC3A89FBE4C9}"/>
              </a:ext>
            </a:extLst>
          </p:cNvPr>
          <p:cNvSpPr txBox="1"/>
          <p:nvPr/>
        </p:nvSpPr>
        <p:spPr>
          <a:xfrm>
            <a:off x="174950" y="3953954"/>
            <a:ext cx="6097554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80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Заполняют те участники апробации, </a:t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которые выбрали в качестве апробации экспертную оценку в форме анкеты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="" xmlns:a16="http://schemas.microsoft.com/office/drawing/2014/main" id="{F65AE4CB-3F75-401A-B8F5-3836DE365DA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69701669"/>
              </p:ext>
            </p:extLst>
          </p:nvPr>
        </p:nvGraphicFramePr>
        <p:xfrm>
          <a:off x="7090391" y="3167128"/>
          <a:ext cx="471283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="" xmlns:a16="http://schemas.microsoft.com/office/drawing/2014/main" id="{A0FB3388-8CDE-424C-91F4-0AD3BCCF485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958130001"/>
              </p:ext>
            </p:extLst>
          </p:nvPr>
        </p:nvGraphicFramePr>
        <p:xfrm>
          <a:off x="300428" y="5335715"/>
          <a:ext cx="6097554" cy="102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1" name="Схема 20">
            <a:extLst>
              <a:ext uri="{FF2B5EF4-FFF2-40B4-BE49-F238E27FC236}">
                <a16:creationId xmlns="" xmlns:a16="http://schemas.microsoft.com/office/drawing/2014/main" id="{D150EF19-6611-46AE-8227-81C32C51FF5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81469994"/>
              </p:ext>
            </p:extLst>
          </p:nvPr>
        </p:nvGraphicFramePr>
        <p:xfrm>
          <a:off x="7270393" y="5335715"/>
          <a:ext cx="442504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E04054C-1264-465B-AE11-966E502AA841}"/>
              </a:ext>
            </a:extLst>
          </p:cNvPr>
          <p:cNvSpPr txBox="1"/>
          <p:nvPr/>
        </p:nvSpPr>
        <p:spPr>
          <a:xfrm>
            <a:off x="7090391" y="358462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https://forms.gle/ofzBrKtwnmKCASGf7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392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F8844049-758A-4200-B549-425E6262E59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06698101"/>
              </p:ext>
            </p:extLst>
          </p:nvPr>
        </p:nvGraphicFramePr>
        <p:xfrm>
          <a:off x="9582635" y="750313"/>
          <a:ext cx="1716638" cy="1297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65D296B-B3F4-4F9E-A1E2-CB8CFC2B563F}"/>
              </a:ext>
            </a:extLst>
          </p:cNvPr>
          <p:cNvSpPr txBox="1"/>
          <p:nvPr/>
        </p:nvSpPr>
        <p:spPr>
          <a:xfrm>
            <a:off x="6814445" y="3677994"/>
            <a:ext cx="499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Укажите актуальный адрес электронной почты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3666C1-8E3B-4EC8-BA16-538251EF2F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7704" t="22857" r="27372" b="17279"/>
          <a:stretch/>
        </p:blipFill>
        <p:spPr>
          <a:xfrm>
            <a:off x="805531" y="933062"/>
            <a:ext cx="5477069" cy="4105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927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355E4A-1C39-44D1-97EE-8762D81C5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072" t="23541" r="32585" b="4762"/>
          <a:stretch/>
        </p:blipFill>
        <p:spPr>
          <a:xfrm>
            <a:off x="7349414" y="520941"/>
            <a:ext cx="4430971" cy="4917056"/>
          </a:xfrm>
          <a:prstGeom prst="rect">
            <a:avLst/>
          </a:prstGeom>
        </p:spPr>
      </p:pic>
      <p:graphicFrame>
        <p:nvGraphicFramePr>
          <p:cNvPr id="22" name="Схема 21">
            <a:extLst>
              <a:ext uri="{FF2B5EF4-FFF2-40B4-BE49-F238E27FC236}">
                <a16:creationId xmlns="" xmlns:a16="http://schemas.microsoft.com/office/drawing/2014/main" id="{358345FA-4EC7-44FB-96D3-D484D40F3DF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7303910"/>
              </p:ext>
            </p:extLst>
          </p:nvPr>
        </p:nvGraphicFramePr>
        <p:xfrm>
          <a:off x="411615" y="177458"/>
          <a:ext cx="7594049" cy="68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="" xmlns:a16="http://schemas.microsoft.com/office/drawing/2014/main" id="{4EE8A41F-15FA-472E-B05A-4B1E2C7D7A8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8329364"/>
              </p:ext>
            </p:extLst>
          </p:nvPr>
        </p:nvGraphicFramePr>
        <p:xfrm>
          <a:off x="8914376" y="-323796"/>
          <a:ext cx="2005986" cy="144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1329DF-29B1-45FD-810D-5B17C275194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l="30918" t="7483" r="31505" b="13197"/>
          <a:stretch/>
        </p:blipFill>
        <p:spPr>
          <a:xfrm>
            <a:off x="461908" y="520941"/>
            <a:ext cx="4581332" cy="5439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9E7892-B60C-46B9-88A3-9459AD518FA6}"/>
              </a:ext>
            </a:extLst>
          </p:cNvPr>
          <p:cNvSpPr txBox="1"/>
          <p:nvPr/>
        </p:nvSpPr>
        <p:spPr>
          <a:xfrm>
            <a:off x="10903558" y="74648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ШАГ 2.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F83E74B-1EF7-424C-882A-4A3433DE0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071" t="7756" r="31403" b="79455"/>
          <a:stretch/>
        </p:blipFill>
        <p:spPr>
          <a:xfrm>
            <a:off x="468132" y="5865631"/>
            <a:ext cx="4575108" cy="8770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13E70A4-8E5A-4E96-AC41-CB9FA0C82A5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l="31530" t="55374" r="32126" b="25874"/>
          <a:stretch/>
        </p:blipFill>
        <p:spPr>
          <a:xfrm>
            <a:off x="7362386" y="5497301"/>
            <a:ext cx="4430971" cy="1286051"/>
          </a:xfrm>
          <a:prstGeom prst="rect">
            <a:avLst/>
          </a:prstGeom>
        </p:spPr>
      </p:pic>
      <p:sp>
        <p:nvSpPr>
          <p:cNvPr id="25" name="Стрелка: пятиугольник 24">
            <a:extLst>
              <a:ext uri="{FF2B5EF4-FFF2-40B4-BE49-F238E27FC236}">
                <a16:creationId xmlns="" xmlns:a16="http://schemas.microsoft.com/office/drawing/2014/main" id="{0D163E5B-A532-4701-8B83-E65EC843A7EA}"/>
              </a:ext>
            </a:extLst>
          </p:cNvPr>
          <p:cNvSpPr/>
          <p:nvPr/>
        </p:nvSpPr>
        <p:spPr>
          <a:xfrm flipH="1">
            <a:off x="4597654" y="1222552"/>
            <a:ext cx="2471155" cy="489677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Ввод с клавиатуры</a:t>
            </a:r>
          </a:p>
        </p:txBody>
      </p:sp>
      <p:sp>
        <p:nvSpPr>
          <p:cNvPr id="26" name="Стрелка: пятиугольник 25">
            <a:extLst>
              <a:ext uri="{FF2B5EF4-FFF2-40B4-BE49-F238E27FC236}">
                <a16:creationId xmlns="" xmlns:a16="http://schemas.microsoft.com/office/drawing/2014/main" id="{27CE2835-1E0B-4784-A74D-13FBE0312105}"/>
              </a:ext>
            </a:extLst>
          </p:cNvPr>
          <p:cNvSpPr/>
          <p:nvPr/>
        </p:nvSpPr>
        <p:spPr>
          <a:xfrm>
            <a:off x="4842587" y="1712229"/>
            <a:ext cx="2471155" cy="489677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Выбор из перечня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3D732309-BB18-4566-9818-B2BB949FD037}"/>
              </a:ext>
            </a:extLst>
          </p:cNvPr>
          <p:cNvSpPr/>
          <p:nvPr/>
        </p:nvSpPr>
        <p:spPr>
          <a:xfrm>
            <a:off x="546418" y="5497301"/>
            <a:ext cx="4015047" cy="3006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Как в Уставе</a:t>
            </a:r>
          </a:p>
        </p:txBody>
      </p:sp>
      <p:sp>
        <p:nvSpPr>
          <p:cNvPr id="28" name="Стрелка: пятиугольник 27">
            <a:extLst>
              <a:ext uri="{FF2B5EF4-FFF2-40B4-BE49-F238E27FC236}">
                <a16:creationId xmlns="" xmlns:a16="http://schemas.microsoft.com/office/drawing/2014/main" id="{C33E05B1-DB3E-4322-9233-9C9B162F5ADC}"/>
              </a:ext>
            </a:extLst>
          </p:cNvPr>
          <p:cNvSpPr/>
          <p:nvPr/>
        </p:nvSpPr>
        <p:spPr>
          <a:xfrm flipH="1">
            <a:off x="4726434" y="4073486"/>
            <a:ext cx="2416108" cy="489677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Выбор из перечня</a:t>
            </a:r>
          </a:p>
        </p:txBody>
      </p:sp>
      <p:sp>
        <p:nvSpPr>
          <p:cNvPr id="29" name="Стрелка: пятиугольник 28">
            <a:extLst>
              <a:ext uri="{FF2B5EF4-FFF2-40B4-BE49-F238E27FC236}">
                <a16:creationId xmlns="" xmlns:a16="http://schemas.microsoft.com/office/drawing/2014/main" id="{4489E35B-DD76-4C9B-B3CD-E730178AF593}"/>
              </a:ext>
            </a:extLst>
          </p:cNvPr>
          <p:cNvSpPr/>
          <p:nvPr/>
        </p:nvSpPr>
        <p:spPr>
          <a:xfrm flipH="1">
            <a:off x="4671387" y="5672230"/>
            <a:ext cx="2471155" cy="489677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Ввод с клавиатуры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359ABED4-B54F-403D-BEF2-C025F38A90CA}"/>
              </a:ext>
            </a:extLst>
          </p:cNvPr>
          <p:cNvSpPr/>
          <p:nvPr/>
        </p:nvSpPr>
        <p:spPr>
          <a:xfrm>
            <a:off x="546418" y="6303543"/>
            <a:ext cx="4716666" cy="3006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Без типа местности. Например, Волгоград</a:t>
            </a:r>
          </a:p>
        </p:txBody>
      </p:sp>
    </p:spTree>
    <p:extLst>
      <p:ext uri="{BB962C8B-B14F-4D97-AF65-F5344CB8AC3E}">
        <p14:creationId xmlns="" xmlns:p14="http://schemas.microsoft.com/office/powerpoint/2010/main" val="298215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>
            <a:extLst>
              <a:ext uri="{FF2B5EF4-FFF2-40B4-BE49-F238E27FC236}">
                <a16:creationId xmlns="" xmlns:a16="http://schemas.microsoft.com/office/drawing/2014/main" id="{689C1C42-8D39-413B-AC87-C71BB2648E4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96893429"/>
              </p:ext>
            </p:extLst>
          </p:nvPr>
        </p:nvGraphicFramePr>
        <p:xfrm>
          <a:off x="8914376" y="-323796"/>
          <a:ext cx="2005986" cy="144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7A0DE64-E134-4946-B2B5-898F8BF8C0FA}"/>
              </a:ext>
            </a:extLst>
          </p:cNvPr>
          <p:cNvSpPr txBox="1"/>
          <p:nvPr/>
        </p:nvSpPr>
        <p:spPr>
          <a:xfrm>
            <a:off x="10903558" y="74648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ШАГ 3.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86DC0B9-9A12-4C06-B4EB-EB23ADE4CB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6097" t="24626" r="28138" b="30205"/>
          <a:stretch/>
        </p:blipFill>
        <p:spPr>
          <a:xfrm>
            <a:off x="487772" y="149290"/>
            <a:ext cx="5579706" cy="30977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4F06BF1-4748-44E5-A45F-0623ED8A1F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6326" t="52653" r="26883" b="30204"/>
          <a:stretch/>
        </p:blipFill>
        <p:spPr>
          <a:xfrm>
            <a:off x="487772" y="3429000"/>
            <a:ext cx="5704646" cy="11756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84D34CC-EB93-42E1-8E10-7EEC689A4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26939" t="23266" r="27985" b="34421"/>
          <a:stretch/>
        </p:blipFill>
        <p:spPr>
          <a:xfrm>
            <a:off x="6279502" y="2183363"/>
            <a:ext cx="5495730" cy="29018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58F8F0C-74EB-4EBD-ABE1-4D79533EF32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26709" t="48980" r="28214" b="33877"/>
          <a:stretch/>
        </p:blipFill>
        <p:spPr>
          <a:xfrm>
            <a:off x="6344816" y="5234473"/>
            <a:ext cx="5495730" cy="11756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4BA6DBA-403F-4393-BE59-555E4A2A1FC8}"/>
              </a:ext>
            </a:extLst>
          </p:cNvPr>
          <p:cNvSpPr txBox="1"/>
          <p:nvPr/>
        </p:nvSpPr>
        <p:spPr>
          <a:xfrm>
            <a:off x="6609715" y="747157"/>
            <a:ext cx="460932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зависимости от того, какой уровень образования выбран для оценки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предыдущем </a:t>
            </a:r>
            <a:r>
              <a:rPr lang="ru-RU" dirty="0" smtClean="0">
                <a:solidFill>
                  <a:srgbClr val="C00000"/>
                </a:solidFill>
              </a:rPr>
              <a:t>шаге, </a:t>
            </a:r>
            <a:r>
              <a:rPr lang="ru-RU" dirty="0">
                <a:solidFill>
                  <a:srgbClr val="C00000"/>
                </a:solidFill>
              </a:rPr>
              <a:t>заполняется соответствующая </a:t>
            </a:r>
            <a:r>
              <a:rPr lang="ru-RU" dirty="0" smtClean="0">
                <a:solidFill>
                  <a:srgbClr val="C00000"/>
                </a:solidFill>
              </a:rPr>
              <a:t>форма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Стрелка: пятиугольник 24">
            <a:extLst>
              <a:ext uri="{FF2B5EF4-FFF2-40B4-BE49-F238E27FC236}">
                <a16:creationId xmlns="" xmlns:a16="http://schemas.microsoft.com/office/drawing/2014/main" id="{41FBE40B-5F37-46D5-A095-E3F333D16AC2}"/>
              </a:ext>
            </a:extLst>
          </p:cNvPr>
          <p:cNvSpPr/>
          <p:nvPr/>
        </p:nvSpPr>
        <p:spPr>
          <a:xfrm>
            <a:off x="4063440" y="4670151"/>
            <a:ext cx="2216062" cy="489677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Выбор из перечня</a:t>
            </a:r>
          </a:p>
        </p:txBody>
      </p:sp>
      <p:sp>
        <p:nvSpPr>
          <p:cNvPr id="28" name="Стрелка: пятиугольник 27">
            <a:extLst>
              <a:ext uri="{FF2B5EF4-FFF2-40B4-BE49-F238E27FC236}">
                <a16:creationId xmlns="" xmlns:a16="http://schemas.microsoft.com/office/drawing/2014/main" id="{2045C74A-A630-4057-B736-44BCCF2B9C0D}"/>
              </a:ext>
            </a:extLst>
          </p:cNvPr>
          <p:cNvSpPr/>
          <p:nvPr/>
        </p:nvSpPr>
        <p:spPr>
          <a:xfrm>
            <a:off x="1930400" y="5489002"/>
            <a:ext cx="4377094" cy="489677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Ввод с клавиатуры. Развернутый ответ</a:t>
            </a:r>
          </a:p>
        </p:txBody>
      </p:sp>
    </p:spTree>
    <p:extLst>
      <p:ext uri="{BB962C8B-B14F-4D97-AF65-F5344CB8AC3E}">
        <p14:creationId xmlns="" xmlns:p14="http://schemas.microsoft.com/office/powerpoint/2010/main" val="15783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703403D-A88A-48E1-9986-95C83DD4BC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760" t="8289" r="31964" b="5714"/>
          <a:stretch/>
        </p:blipFill>
        <p:spPr>
          <a:xfrm>
            <a:off x="373224" y="731520"/>
            <a:ext cx="4422710" cy="5897668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DD7AC968-802E-4E4B-95D8-BDF3288DFA3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18887931"/>
              </p:ext>
            </p:extLst>
          </p:nvPr>
        </p:nvGraphicFramePr>
        <p:xfrm>
          <a:off x="99719" y="108103"/>
          <a:ext cx="7617667" cy="35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Стрелка: пятиугольник 18">
            <a:extLst>
              <a:ext uri="{FF2B5EF4-FFF2-40B4-BE49-F238E27FC236}">
                <a16:creationId xmlns="" xmlns:a16="http://schemas.microsoft.com/office/drawing/2014/main" id="{C7D4635E-58A4-4BDE-A9D4-5F6966C68A9E}"/>
              </a:ext>
            </a:extLst>
          </p:cNvPr>
          <p:cNvSpPr/>
          <p:nvPr/>
        </p:nvSpPr>
        <p:spPr>
          <a:xfrm flipH="1">
            <a:off x="2075128" y="2782565"/>
            <a:ext cx="2598472" cy="773899"/>
          </a:xfrm>
          <a:prstGeom prst="homePlate">
            <a:avLst/>
          </a:prstGeom>
          <a:solidFill>
            <a:schemeClr val="l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Выбор из перечня.</a:t>
            </a:r>
          </a:p>
          <a:p>
            <a:r>
              <a:rPr lang="ru-RU" dirty="0"/>
              <a:t>Ответ в каждой строке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="" xmlns:a16="http://schemas.microsoft.com/office/drawing/2014/main" id="{CC469B7B-605E-4DFD-A37D-106AD7DB2F1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88121661"/>
              </p:ext>
            </p:extLst>
          </p:nvPr>
        </p:nvGraphicFramePr>
        <p:xfrm>
          <a:off x="8914376" y="-323796"/>
          <a:ext cx="2005986" cy="144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EA13F06-5954-45CB-ABCB-00D059F2BCE5}"/>
              </a:ext>
            </a:extLst>
          </p:cNvPr>
          <p:cNvSpPr txBox="1"/>
          <p:nvPr/>
        </p:nvSpPr>
        <p:spPr>
          <a:xfrm>
            <a:off x="10903558" y="74648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ШАГ 4.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841FDDC-11F1-4C40-B239-3A8E9BF4C22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l="33084" t="10814" r="33667" b="5334"/>
          <a:stretch/>
        </p:blipFill>
        <p:spPr>
          <a:xfrm>
            <a:off x="7302578" y="805074"/>
            <a:ext cx="4053840" cy="5750560"/>
          </a:xfrm>
          <a:prstGeom prst="rect">
            <a:avLst/>
          </a:prstGeom>
        </p:spPr>
      </p:pic>
      <p:sp>
        <p:nvSpPr>
          <p:cNvPr id="20" name="Стрелка: пятиугольник 19">
            <a:extLst>
              <a:ext uri="{FF2B5EF4-FFF2-40B4-BE49-F238E27FC236}">
                <a16:creationId xmlns="" xmlns:a16="http://schemas.microsoft.com/office/drawing/2014/main" id="{79C0689E-1314-46F5-92D6-3C37330C58AD}"/>
              </a:ext>
            </a:extLst>
          </p:cNvPr>
          <p:cNvSpPr/>
          <p:nvPr/>
        </p:nvSpPr>
        <p:spPr>
          <a:xfrm>
            <a:off x="4835330" y="1816406"/>
            <a:ext cx="2560738" cy="2024074"/>
          </a:xfrm>
          <a:prstGeom prst="homePlate">
            <a:avLst/>
          </a:prstGeom>
          <a:solidFill>
            <a:schemeClr val="l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Первая часть вопросов  данного раздела:</a:t>
            </a:r>
            <a:br>
              <a:rPr lang="ru-RU" dirty="0"/>
            </a:br>
            <a:r>
              <a:rPr lang="ru-RU" dirty="0"/>
              <a:t>Выбор из перечня</a:t>
            </a:r>
          </a:p>
        </p:txBody>
      </p:sp>
    </p:spTree>
    <p:extLst>
      <p:ext uri="{BB962C8B-B14F-4D97-AF65-F5344CB8AC3E}">
        <p14:creationId xmlns="" xmlns:p14="http://schemas.microsoft.com/office/powerpoint/2010/main" val="289692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DD7AC968-802E-4E4B-95D8-BDF3288DFA3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67843781"/>
              </p:ext>
            </p:extLst>
          </p:nvPr>
        </p:nvGraphicFramePr>
        <p:xfrm>
          <a:off x="99719" y="108103"/>
          <a:ext cx="7617667" cy="35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="" xmlns:a16="http://schemas.microsoft.com/office/drawing/2014/main" id="{CC469B7B-605E-4DFD-A37D-106AD7DB2F12}"/>
              </a:ext>
            </a:extLst>
          </p:cNvPr>
          <p:cNvGraphicFramePr/>
          <p:nvPr/>
        </p:nvGraphicFramePr>
        <p:xfrm>
          <a:off x="8914376" y="-323796"/>
          <a:ext cx="2005986" cy="144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EA13F06-5954-45CB-ABCB-00D059F2BCE5}"/>
              </a:ext>
            </a:extLst>
          </p:cNvPr>
          <p:cNvSpPr txBox="1"/>
          <p:nvPr/>
        </p:nvSpPr>
        <p:spPr>
          <a:xfrm>
            <a:off x="10903558" y="74648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ШАГ 5.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A87087F-B349-469A-8615-71E14B52AD1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l="32750" t="51859" r="34083" b="18627"/>
          <a:stretch/>
        </p:blipFill>
        <p:spPr>
          <a:xfrm>
            <a:off x="426720" y="758491"/>
            <a:ext cx="4043680" cy="2024074"/>
          </a:xfrm>
          <a:prstGeom prst="rect">
            <a:avLst/>
          </a:prstGeom>
        </p:spPr>
      </p:pic>
      <p:sp>
        <p:nvSpPr>
          <p:cNvPr id="19" name="Стрелка: пятиугольник 18">
            <a:extLst>
              <a:ext uri="{FF2B5EF4-FFF2-40B4-BE49-F238E27FC236}">
                <a16:creationId xmlns="" xmlns:a16="http://schemas.microsoft.com/office/drawing/2014/main" id="{C7D4635E-58A4-4BDE-A9D4-5F6966C68A9E}"/>
              </a:ext>
            </a:extLst>
          </p:cNvPr>
          <p:cNvSpPr/>
          <p:nvPr/>
        </p:nvSpPr>
        <p:spPr>
          <a:xfrm flipH="1">
            <a:off x="3908552" y="2255520"/>
            <a:ext cx="2598472" cy="527046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Развернутый ответ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E4799D-6BCA-46DE-BCF2-14B1FCAA134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l="31913" t="15804" r="36048" b="14515"/>
          <a:stretch/>
        </p:blipFill>
        <p:spPr>
          <a:xfrm>
            <a:off x="7147840" y="1195370"/>
            <a:ext cx="3906240" cy="4778710"/>
          </a:xfrm>
          <a:prstGeom prst="rect">
            <a:avLst/>
          </a:prstGeom>
        </p:spPr>
      </p:pic>
      <p:sp>
        <p:nvSpPr>
          <p:cNvPr id="20" name="Стрелка: пятиугольник 19">
            <a:extLst>
              <a:ext uri="{FF2B5EF4-FFF2-40B4-BE49-F238E27FC236}">
                <a16:creationId xmlns="" xmlns:a16="http://schemas.microsoft.com/office/drawing/2014/main" id="{79C0689E-1314-46F5-92D6-3C37330C58AD}"/>
              </a:ext>
            </a:extLst>
          </p:cNvPr>
          <p:cNvSpPr/>
          <p:nvPr/>
        </p:nvSpPr>
        <p:spPr>
          <a:xfrm>
            <a:off x="4587102" y="3899824"/>
            <a:ext cx="2560738" cy="527046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Выбор из перечня</a:t>
            </a:r>
          </a:p>
        </p:txBody>
      </p:sp>
    </p:spTree>
    <p:extLst>
      <p:ext uri="{BB962C8B-B14F-4D97-AF65-F5344CB8AC3E}">
        <p14:creationId xmlns="" xmlns:p14="http://schemas.microsoft.com/office/powerpoint/2010/main" val="232220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786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3200" dirty="0" smtClean="0"/>
              <a:t>А если в рабочей программе, по которой работает учитель, порядок тем отличается от порядка тем в примерной программе, заполнять по своему порядку??? или как идет в примерной? 	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795751"/>
            <a:ext cx="10515600" cy="338121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Журнал заполняется в соответствии с программой, по которой работает педагог. Все несовпадения рабочей программы учителя с апробируемой им Примерной рабочей программой фиксируются и отражаются по итогам апробации 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https://edsoo.ru/Aprobaciya_primernih_rabo.htm 	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Где заполнить АНКЕТУ 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6276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Нет единства в линиях учебников и их содержанию. Как туда вписывается функциональная грамотность - напишите задания в учебнике, напишите методички для учителя с ходом урока, ваши разработки бесполезны. 	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816771"/>
            <a:ext cx="10515600" cy="3360191"/>
          </a:xfrm>
        </p:spPr>
        <p:txBody>
          <a:bodyPr/>
          <a:lstStyle/>
          <a:p>
            <a:r>
              <a:rPr lang="ru-RU" dirty="0" smtClean="0"/>
              <a:t>В настоящий момент проводится активная работа по переработке материала учебника с учетом ПРП 	</a:t>
            </a:r>
          </a:p>
          <a:p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232</Words>
  <Application>Microsoft Office PowerPoint</Application>
  <PresentationFormat>Произвольный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ИНСТРУКЦИЯ  по заполнению анкеты по итогам экспертной оценки содержания материалов Примерной рабочей программы по предмету</vt:lpstr>
      <vt:lpstr>Слайд 2</vt:lpstr>
      <vt:lpstr>Слайд 3</vt:lpstr>
      <vt:lpstr>Слайд 4</vt:lpstr>
      <vt:lpstr>Слайд 5</vt:lpstr>
      <vt:lpstr>Слайд 6</vt:lpstr>
      <vt:lpstr>  А если в рабочей программе, по которой работает учитель, порядок тем отличается от порядка тем в примерной программе, заполнять по своему порядку??? или как идет в примерной?   </vt:lpstr>
      <vt:lpstr>  https://edsoo.ru/Aprobaciya_primernih_rabo.htm   </vt:lpstr>
      <vt:lpstr>Нет единства в линиях учебников и их содержанию. Как туда вписывается функциональная грамотность - напишите задания в учебнике, напишите методички для учителя с ходом урока, ваши разработки бесполезны.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ИСРО</dc:creator>
  <cp:lastModifiedBy>123</cp:lastModifiedBy>
  <cp:revision>34</cp:revision>
  <dcterms:created xsi:type="dcterms:W3CDTF">2021-10-07T06:33:56Z</dcterms:created>
  <dcterms:modified xsi:type="dcterms:W3CDTF">2021-11-03T00:13:25Z</dcterms:modified>
</cp:coreProperties>
</file>